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4:57.4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5405 6372 216 0,'0'-6'82'0,"-4"3"-64"0,4 3 15 0,0 0 4 16,0 0-6-16,0 0 2 0,0 0 1 16,0 0 1-16,0 6-19 15,0 4 6-15,0 2 5 0,0 7-4 16,4 12 1 0,-1 13-4-16,1 16-3 0,-1 6-9 15,4 0-3-15,0-4-3 0,0 7 1 16,0 6-4-1,0 1 0-15,0-7 1 0,1-10 0 16,-1-9-3 0,0-9 2-16,0-6-1 0,0-7-2 15,0-9-63-15,0-7-28 16,0-5-71 0</inkml:trace>
  <inkml:trace contextRef="#ctx0" brushRef="#br0" timeOffset="967.393">8975 6523 260 0,'0'-19'99'0,"0"16"-77"0,0-3 24 0,0 6 6 16,0 0-12-16,0 9-3 16,0 13-15-16,3 16-4 0,1 12-10 15,-1 9-5-15,1 10-2 16,-1 13-1-16,1 6 0 0,3-4 0 15,0-12 0-15,0-9-16 16,0-6-6 0,0-17-36-16,-3-8-12 15,3-4-70-15</inkml:trace>
  <inkml:trace contextRef="#ctx0" brushRef="#br0" timeOffset="1834.612">4166 6357 184 0,'-17'0'71'0,"10"0"-55"0,-7 0 20 16,6 0 6-16,1 0-10 0,0 0-3 15,0 0-9-15,0-3 0 16,4-7-11-16,-1 7 1 0,4-13 1 15,4 4-4-15,6-13-2 16,4-10 0-16,4-9 1 16,10-6 1-16,0-6 1 0,15-7 0 15,20-19 0-15,11-5-2 16,15 2-1-16,9 7-3 16,29 2 1-16,7 14-2 15,25 15 2-15,21 9-2 0,4 13-1 16,17 9 1-16,0 10-1 15,10 6 8-15,-6 19 5 32,3 9-4-32,-17 22-3 0,-15 25-6 15,-3 4 0-15,-21 2 6 16,-15 10 4-16,-10 6-5 16,-7-2-3-16,-7-14-1 0,-11-9-1 15,-21-9 0-15,-10-10 0 16,-18-6-33-16,-7-9-15 31,-22-4-47-31,-6-5-17 0,-14-1-7 16</inkml:trace>
  <inkml:trace contextRef="#ctx0" brushRef="#br0" timeOffset="2689.668">3986 5877 176 0,'-21'6'66'0,"11"-3"-52"0,-1 0 17 0,11-3 4 16,0 0-10-16,0 0-3 15,0-3 1 1,4 0 0-16,3-3-12 16,3-3 2-16,4-7 1 0,4-6-5 0,10-13-1 15,-3 1 0-15,7-7 0 16,3-3-4-16,7 4-3 16,1-1 0-16,20 0 1 15,8 0 1-15,13-3 1 16,-3 4 2-16,22-4 1 0,13-6-6 15,8-1 0-15,10-2-1 16,21 0 2-16,0 3-3 16,14 3 0-16,8 0 3 15,6 3 1-15,15-3 1 16,3 0 2-16,21 3-1 16,0 3 2-16,18 10-4 0,0 5 0 15,7 20 3-15,25 9 3 16,-15 16 0-16,19 9 2 15,-8 13-4-15,0 9-2 16,-11 22-2 0,-3 26-3-16,-17 2 3 15,-1 13 0-15,-24 12 1 16,3-2 0-16,-18-14 4 16,-20-5 5-16,-1-7-9 0,22 13-2 15,-40-13-2-15,-20-19 2 16,-14-15-3-16,-26-10 0 15,-20-9-41-15,-25-6-17 16,-18-1-104 0</inkml:trace>
  <inkml:trace contextRef="#ctx0" brushRef="#br0" timeOffset="3708.865">14665 7344 192 0,'-18'10'71'0,"11"-7"-55"0,-3 6 17 16,3 1 5-16,3-4-11 16,4-6-3-1,0 3-6-15,7 0-1 16,4 0-9-16,6 1 6 0,8 2 5 15,7 0 1-15,10 3 3 16,18 1-9-16,14 2-1 16,4 7-7-16,-1-3-4 15,12 3-1-15,2 6 1 16,5-6 1-16,-8-1 3 0,-11-2-5 16,-6 0-1-16,-8-4-2 15,-3 7 0-15,-10-3 2 16,-11 0 2-16,-8-1-19 15,-9 1-8-15,-8 0-9 16,-7-4-5-16,-11-3-33 16,-3-2-14-16,0-7-17 15</inkml:trace>
  <inkml:trace contextRef="#ctx0" brushRef="#br0" timeOffset="4023.72">14796 8178 260 0,'0'-9'96'0,"3"-4"-75"0,8-15 14 0,-4 19 1 16,7-10-8-16,14-3-2 0,18 6-10 15,14 7-3-15,3 6-7 16,11 9-2-16,11 7 0 0,10 5-2 16,-3 1 1-16,-4 0-2 15,-3 0 2-15,3-7-4 16,0 4 0-16,-3-10-23 16,-7-2-10-1,-8-4-64-15,-3-4-26 16,-3-2 15-1</inkml:trace>
  <inkml:trace contextRef="#ctx0" brushRef="#br0" timeOffset="5013.421">17477 6529 208 0,'0'-69'77'0,"0"47"-60"0,3-6 2 0,-3 19-2 16,0-1 2-16,0 1 3 0,0 2 4 0,0 4 1 16,0 10-14-16,0 8 3 0,0 20 2 15,0 37-2-15,0 13 3 16,0 21-6-16,0 38-3 16,4 1-8-16,-1 40-1 15,4-7-1-15,0 14 2 16,0-4-1-1,0-16-1-15,0 10 1 16,-3-19 1-16,0-25-1 16,-1-16-1-16,1-21-8 15,-1-14-3-15,-3-21-25 16,0-19-9-16,0-18-85 16,0-17-42-1,-3-9 85-15</inkml:trace>
  <inkml:trace contextRef="#ctx0" brushRef="#br0" timeOffset="5732.252">18090 6636 204 0,'11'-63'77'0,"-7"44"-60"0,-4 4 6 0,0 11-1 16,-4 4-3-16,4 0 1 0,-7 10-7 16,0 5 0-16,-4 11-8 15,1 11 1-15,-4 7 1 0,0 9 1 16,-4 10 0-16,-3 31-2 16,3 16-1-16,-3 9-6 15,3 41 1-15,4-3 0 31,4 28 2-31,6 0-1 0,8-7-1 16,6-2-2-16,8-29 1 16,7-24 1-16,3-26 2 15,3-16-3-15,8-18 0 0,11-10 1 16,6-15 0-16,4-13 0 16,0-15 2-16,-3-20 19 15,-5-15 8-15,-6-38-1 16,-3-21-2-16,-5-17-8 15,-2-33-3-15,-1-4-9 16,-7-32-4-16,-3-2 1 16,-11-10 0-16,-10-12-1 0,-12 12-2 15,-13-22 1-15,-7 22 1 16,-14 22-6 0,-8 25 1-16,-6 35-6 15,-4 31 1-15,4 31 4 16,-1 26 2-16,4 24-1 15,4 13 2-15,6 22-1 16,8 7 0-16,10 8-18 16,8-8-9-16,10-1-18 15,7 0-6-15,10 4-78 16</inkml:trace>
  <inkml:trace contextRef="#ctx0" brushRef="#br0" timeOffset="6290.177">19523 7388 176 0,'17'-50'68'0,"-17"50"-52"0,18-50 1 16,-18 44 0-16,7-16-2 15,0 3 0-15,0 0 8 16,0 10 3 0,-3 9-14-16,-1 0 4 0,-3 18 2 15,0 1-2-15,-3 31 1 16,-1-12-1-16,-10 40 3 15,-7 29-7-15,0 3-2 16,-4 15-5-16,-3-6-2 16,0-3-1-16,3-6-2 15,0-3 1-15,4-4-1 0,0-12-3 16,7-16 2-16,0-15-15 0,3-16-6 16,1-16-25-16,2-18-7 15,1-4-65 1</inkml:trace>
  <inkml:trace contextRef="#ctx0" brushRef="#br0" timeOffset="6593.837">19163 7454 208 0,'-4'-6'79'0,"4"6"-61"0,4-3 10 0,-4 3 3 16,0 0-2-16,0 0 3 16,7 0-6-16,0 0-2 15,11 15-13-15,-4-2 2 0,18 37 3 16,13 22-4-16,1 10-2 16,4 18-5-16,-1 10-4 15,-3 3 0 1,3-13 1-16,1 3 1 0,-1-5 1 15,-3-14-7-15,-7-15-2 16,-4-19-27-16,-3-15-11 16,-8-19-53-16,-2-16-23 15,-8-13 18 1</inkml:trace>
  <inkml:trace contextRef="#ctx0" brushRef="#br0" timeOffset="7267.579">19572 6106 236 0,'-3'-3'90'0,"3"3"-70"0,0 0 6 15,0 0-1 1,0 0-7-16,0 0 1 16,0-3 1-16,0-1 2 15,7-8-12-15,0 2 5 0,17-8 5 16,-2 8-5-16,20-9 2 16,-7 4-8-16,18 2-1 15,-11 4 0-15,8 6 0 16,-11 3 2-16,-1 15 4 0,-6 1-4 0,-11 31 2 15,-3-9-5-15,-11 21 1 16,0-12-1-16,-14 35 1 16,4-19-4-16,-12 24-1 15,5-11-1-15,-4-1 1 16,3-12-2-16,8-7 2 16,6 7 0-1,8-19 3-15,6-16-1 16,8-9 0-16,14-4-1 15,14-8 0-15,14-4-2 16,0-3-2-16,0 0 1 16,-18-3-1-16,-10 3-7 15,17-4 0-15,-10 1-35 16,11 0-14-16,-11 0-29 0,0 3-9 16,-8 0-45-1</inkml:trace>
  <inkml:trace contextRef="#ctx0" brushRef="#br0" timeOffset="7905.996">21477 6623 176 0,'4'-47'68'0,"-4"47"-52"0,3-25 12 0,-3 22 3 16,0-3-1-16,0-1 2 16,0 1 0-16,0 0 2 15,0 3-18-15,0 0-3 0,0 15 1 16,0 1 3-16,4 31 2 0,-1-7-4 16,8 32 1-16,-1-12-3 15,12 56 2-15,-5-23-6 16,11 64-3-16,-6-32-6 15,2 54 0-15,-3-44 0 0,1 40 0 16,-5-40 0-16,-3 28 2 31,-3-41-3-31,0-6 0 16,-4-25-17-16,0-20-5 0,0-11-24 16,-4-29-10-16,1-6-28 15,-8-25-8-15,4 0-8 16</inkml:trace>
  <inkml:trace contextRef="#ctx0" brushRef="#br0" timeOffset="8168.851">21093 7812 264 0,'3'3'99'16,"-3"-3"-77"-16,35-13 15 15,-31 13 5-15,24-12-12 16,-3 2-2-16,21-9-8 16,-7 1-2-16,28 8-10 15,-11-2-5-15,39 5-2 0,-21 4-1 16,25 6 0-16,-18 0 0 16,36 1 0-16,-26-1 0 0,19-3 2 15,-26 0-25-15,29-16-10 0,-25 4-23 16,11-17-7-16,-21 7-64 15</inkml:trace>
  <inkml:trace contextRef="#ctx0" brushRef="#br0" timeOffset="9039.54">23668 6335 192 0,'-4'-50'74'0,"1"15"-58"16,-1-24 7-16,1 30 1 0,3 4-6 16,0 3 1-16,0-9-4 15,0 3 1 1,0-1-9-16,0-11 2 0,0 2 4 15,-7 10 2-15,-4 3 3 16,-3 6-8-16,-7 10-1 16,-4 5-3-16,-3 8 1 15,-4 8-2-15,-3 10 2 16,0 13-2-16,-8 18 0 16,-6 19-3-16,-8 9 1 15,-6 14-2-15,-1 30-1 0,8 13 1 16,17-13-1-16,7-31 0 15,-3 76 0-15,7-45 2 16,7 63 1-16,7-53-1 16,10 56 1-16,4-50-2 0,14 13 2 15,-3-32-2-15,28 19-1 16,-8-31 1-16,22-9-1 0,-14-23 0 16,14-15 0-16,-11-13 0 15,29-35 2-15,-11 4 3 16,28-38 2-16,-21 4-1 15,21-29-1-15,-17 6-1 16,21-46 2-16,-18 15-1 16,0-16 0-1,-14 16-3-15,-21-31-2 16,-15-32 1-16,-27 50 1 16,3 13-3-16,-36-3 0 15,8 13-1-15,-39 21-2 16,18 7 0-16,-29 43 3 15,-21 42-5-15,29-1 2 16,13-6 0-16,-10 53 2 0,14-24 1 16,8 24 1-16,9-25 0 15,22 0 0-15,4-9-3 16,24-6 0-16,-4-13-29 0,33-19-14 16,-8-3-75-1,32-12-54-15,-14-4 71 16</inkml:trace>
  <inkml:trace contextRef="#ctx0" brushRef="#br0" timeOffset="9440.79">24825 6846 188 0,'7'-10'71'0,"-7"17"-55"0,4-4 22 0,-4 6 8 0,-4 1-9 0,1 15-1 15,-5 6-9-15,-2 19-3 16,-1 4-13-16,1-11 0 0,-11 33 0 31,-11 55-6-31,0-30-3 0,7-20-1 16,-13 35-1-16,6-25 0 16,-3 22 0-16,6-25-5 15,5 0-1-15,6-19-22 16,4-10-8-16,3-12-24 15,4-9-8-15,0-10-38 16</inkml:trace>
  <inkml:trace contextRef="#ctx0" brushRef="#br0" timeOffset="9741.62">24236 7043 296 0,'7'-3'112'0,"0"3"-87"0,11 6 4 0,-11 4-2 16,7 12-3-16,0 12 3 16,0 4-8-16,0-4-4 15,14 42-8-15,-7-17-3 0,25 48 0 0,-10-22-2 16,20 46 1-16,-14-30-2 15,11 11-1-15,-10-17-4 16,10-11 0-16,-15-15-20 16,8-6-9-16,-10-13-12 15,-1-12-2-15,-7-1-85 32</inkml:trace>
  <inkml:trace contextRef="#ctx0" brushRef="#br0" timeOffset="11701.042">16760 5015 196 0,'-14'-25'74'0,"11"28"-58"0,-4 6 5 0,3 4-1 15,1 24 5-15,-4 29 5 0,0 13-5 16,0 18-1-16,0 28-13 15,-1 19 2-15,-2 41 1 0,-1 22-5 16,1 44-1 0,-1 47-2-16,1 34-1 15,2 10-6-15,1 0-1 16,7-3 1-16,4-42 0 16,3-17 5-16,0-52 2 15,4-27 4-15,-1-25 4 0,4-29-8 16,4-22-1-16,3-18-3 15,0-13-2-15,4-19 1 16,0-12-1-16,-1-16 0 0,1-6 2 16,3-16-3-16,1-6 0 15,2-16 1-15,5-3 0 16,2-6 2-16,5-10 1 16,10-6 3-16,17-9 1 15,15-10-1 1,7 3-1-16,10-9-1 15,21 3 2-15,11 4 1 16,8 2 3-16,16 0-3 16,1 7 1-16,17 3-5 15,8 3 0-15,45 3-3 16,0 6-1-16,-10 7 3 16,7 9 1-16,-11 9-1 0,14 7 1 15,-10-1-4-15,21 7 0 16,-21 0 1-16,17-3 2 15,-14 0-1-15,18 0-1 16,-10-4 3-16,9 4 0 16,-16 6-4-16,10 4 1 0,-11 2 0 15,0 0 2-15,0-9-1 16,-81-12-1-16,-31-1 3 0,66-15 0 16,-42-1 1-16,67-18 2 15,-49 7-5-15,63-11-1 16,-56 7-2-16,46-6 0 15,-50 9 0-15,32 1 0 32,-46 2 0-32,46-3 0 0,-46 10 0 15,39-1-2-15,-46 7-2 16,25 3 1-16,-36 0 1 16,15 3-1-16,-32-3-3 0,6 16-2 15,-23-7 2-15,-8 10 5 16,-14-6 0-16,-11 2 1 15,-10-2 2 1,-7-1 2-16,10 7-1 16,-17-3-1-16,-14-4 1 15,-11-5-1-15,-7-7 0 16,-4-7 0-16,1 7-5 16,-11-21 1-16,3 2 0 15,-7-19 2-15,4 7 1 16,-10-51 3-16,6 20-1 0,-14-51-1 15,11 25 1-15,-11-85 1 16,8 48-1-16,-19-129-1 16,11 72 3-16,-20-163 2 15,13 104-2-15,-18-192 0 16,19 141-1-16,-1-93 1 0,-14-89-2 16,7 101-1-16,7 94 1 0,4 47-1 15,3 31 0-15,0 35 2 16,1 22-1-16,-1 19 2 15,-3 6-2-15,-8 2-1 16,-3 17 1-16,-7 19 1 16,-3 9-1-16,0 12-1 15,-1 16 1 1,1 10-1-16,-11 5 0 16,-11 7 0-16,-10 7-3 15,3-7 2-15,-3 3 1 16,-14-3 0-16,-15-12 0 15,-3-1 2-15,-10 1-1 16,-22-4 2-16,0 7-2 16,-17 5-1-16,-14 11 1 0,-8 2-1 15,-13 13-3-15,-12 0 2 16,-13 13 1-16,-11-1 2 16,-7 7-1-16,-7 0 2 0,7-7-2 15,-21 4-1-15,11-6 3 16,-26-4 2-16,5 3-7 15,-5 4 0 1,-13 9 0-16,7 6 3 16,0 3 0-16,3 7-1 15,11 9 1-15,3 9 1 16,18 10-1-16,21 3-1 16,14-3-2-16,29-13-1 15,7-6-5-15,10-6 0 16,21-6-12-16,18-4-2 0,7-3-17 15,7-6-5-15,14 6-98 16,25 1-44 0,10-1 96-16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21:01.5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8061 3945 216 0,'-14'22'82'0,"10"-9"-64"0,1-4 7 16,3-9-3-16,0 0-12 16,0 0-3-16,0 0 4 15,0 0 5 1,0-6-8-16,0 3 9 0,0-3 3 0,0-4-2 16,0 1 0-16,3-1-4 15,1 1-1-15,3 3-3 16,0 0-1-16,4-1-3 15,-1 4 1-15,4 0-4 16,4 0 0-16,0 0-1 16,6-7 1-16,-3 1 0 0,8-4 1 0,2-5-2 15,12-8 1-15,-8-5-2 16,7 0 2-16,1-4-2 16,-1 1-1-16,4-1 1 15,7-2-1-15,7 8 0 16,7-11 0-16,0-7-3 31,3-4 2-31,-3-11 1 0,7-1 0 16,11 3 0-16,3-5 2 15,1 5-1-15,-5-3-1 16,11 1 1-16,8-10-1 16,3 9-3-16,-8-3 2 15,5 10 1-15,10-4 2 16,3 7-3-16,-3-1 0 0,0-8 1 15,14-7 2-15,3 3-1 16,-3-3-1-16,46-3-2 16,-4 0 1-16,-10 18 1 0,21-8 0 15,-7 11-3-15,3-8 2 16,15-1 3-16,-11 4 1 31,21-1-1-31,-11 10-2 0,19 0 1 16,-1 0-1-16,7 3 0 15,4-3 0-15,3 3-7 16,7-9 0-16,0-3 3 16,8 9 2-16,-8 0 2 15,7 15 0-15,-10 4 0 16,11 6 2-16,-19 10 3 0,12 12 2 16,-26 3-3-16,15 12-1 0,-18 1-3 15,0 3-1-15,0-7-1 16,-14 7 0-16,14-9 4 15,-7 2 1-15,0 4-8 16,7-7-2-16,-3 10 4 16,14 6 1-1,-18-3 6-15,-60 0 2 16,-32-6-2-16,60 15-1 16,-38-6-3-16,56 25-1 15,-39-12 1-15,53 34 2 16,-50-12-1-16,43 24-1 15,-45-27 1-15,37 53-1 16,-44-29 0-16,55 32 0 0,-52-28 0 16,27 46 0-16,-41-34 0 15,35 26 2-15,-39-26-3 16,14 41 0-16,-36-35 1 16,26 20 0-16,-32-29 0 0,13 31 2 15,-23-28-1-15,-5 7-1 31,-17-23 1-31,-3-5-1 0,-15-17-5 16,-7-15-1-16,-7-3-52 16,-6-19-24-16,-5-3-60 15</inkml:trace>
  <inkml:trace contextRef="#ctx0" brushRef="#br0" timeOffset="966.046">7655 2657 252 0,'-14'6'93'0,"11"-6"-72"0,-1 0 7 0,4 0 0 16,0 0-8-16,0 0 0 0,0 0 0 16,0 0 2-16,0 3-12 15,4 10 8-15,3 9 2 0,10 15-6 16,8 17-1-16,7-1-5 15,7 3-3-15,6 13 0 32,-2 10-1-32,-1-4-2 0,-3 0-2 15,-4-9 1-15,0-13-1 16,-3-6 0-16,0 0 2 16,-4-9-3-16,-3-7-2 0,-4-2-27 15,0-17-12-15,-14-2-21 16,0-7-6-16,0-10-58 31</inkml:trace>
  <inkml:trace contextRef="#ctx0" brushRef="#br0" timeOffset="1250.212">7602 2691 220 0,'-7'19'82'0,"7"-9"-64"0,0-10 18 0,0 0 4 15,4 0-12-15,-1-10-4 16,4-2-9-16,4-7-2 16,7 0-8-16,6-3-1 0,8 0 0 0,3 0-2 15,1 0 1-15,-1 6-2 16,-3-5-1-16,-1 2 1 15,-6 3-1-15,0 3-33 16,-8-5-15-16</inkml:trace>
  <inkml:trace contextRef="#ctx0" brushRef="#br0" timeOffset="1454.266">7906 3143 288 0,'10'44'110'0,"-6"-35"-86"0,10-9 5 0,-7-3-3 0,0-3-13 15,4-16-2-15,3 0-6 16,3-16-2-16,5 4-1 0,-1-7-6 0,0 0 0 16,4 0-40-16,-1 4-18 15,8 5-63 1</inkml:trace>
  <inkml:trace contextRef="#ctx0" brushRef="#br0" timeOffset="2439.195">6724 8646 212 0,'-4'0'79'0,"4"3"-61"0,0 6 10 16,0-3 0-16,0 4-5 0,4 5 0 31,3-2-3-31,4 0-3 16,3 2-9-16,3-2 1 0,1-1 2 0,7-2-4 15,6-1 1-15,5 1 1 16,3-1 5-16,3-3-8 16,4-3-1-16,3 4-1 15,8-4 2-15,3 0-1 16,-1 0 0-16,1 0-6 0,-3 0 1 16,-1 0 0-16,-13-3 2 15,-1 4-1-15,0-4-1 16,-6 3 1-16,-1-3-1 15,0 0 2-15,-3 0 3 16,0 0-4-16,-4 0-1 16,-3 0-2-1,-1 0 0-15,-6 0 2 16,0-3 0-16,-8 3-38 16,1-4-16-16,-8 4-55 15,1 0-56 1,-4 7 57-16</inkml:trace>
  <inkml:trace contextRef="#ctx0" brushRef="#br0" timeOffset="2773.479">6872 9571 248 0,'-14'9'93'0,"10"-6"-72"0,4 0 5 0,0 0-1 16,8 4-3-16,9 2 2 16,15 0-5-1,0 1-1-15,10-1-10 16,7 4 1-16,11-1 4 0,18 1-7 0,3-4-3 15,4 1-2-15,-4-1-1 16,7 1 0 0,4-1 0-16,-7 3 2 0,-8 4 1 15,-10 6-83-15,7 13-37 16,-14 2-11-16</inkml:trace>
  <inkml:trace contextRef="#ctx0" brushRef="#br0" timeOffset="4901.312">9648 8031 204 0,'-10'-28'77'0,"3"18"-60"0,-4-5 10 0,4 8 1 15,0-2-3-15,-3 0 2 16,-1-1-2-16,0 1 0 15,-3-1-14-15,-3 4 0 0,-1 3 0 0,-3 3-2 16,-4 3 2-16,-3 7-6 16,-4 8-3-16,-3 11-4 15,-4 8 1-15,4 7 1 16,0 3 2-16,3-3-6 16,4 6 1-16,3-3 1 15,4 3 1-15,0 7 1 0,3-1 2 31,4 7-1-31,3-10-1 0,4-9-2 16,4-3 1-16,3-10-1 16,3-2 0-16,4 2 2 15,7-12 0-15,7-4 0 16,8-2 2-16,6-4 3 16,7-2 2-16,4-4-3 0,0-3-3 15,0 6 0-15,3-3-1 16,4 7 0-16,7 5 0 15,0 1 0-15,0 6 2 16,-3 6-1-16,-8 7 2 16,-3 12 7-16,-4 0 3 15,-7 3-6-15,-3 0-4 0,-7-3 6 16,-4 0 4-16,-7 9-2 16,-3 4-1-16,-8 12 0 15,-3 3 1-15,-7-6-5 16,-7 0-4-16,-7-3-1 0,-11 0 1 15,-7-3-1-15,-6-1 2 32,-5-8-2-32,4-13 2 0,0-4-2 15,1-12-1-15,2-9 1 16,-3-10-1-16,8-6-3 16,-1-6 2-16,7-7-1 15,4-5 0-15,3-4 0 16,7-3 0-16,4 3 2 15,7-7 0-15,7-2-3 0,4-3 0 16,6-13 2-16,4-13 2 16,8-6 0-16,2 0 2 15,5 4-2-15,6-1-1 16,7-3 1-16,4-3 1 16,7-9-1-16,0-1-1 0,-4 7 3 15,-3 0 2 1,-7 9-2-16,-4-3 0 15,-3-6 1-15,-4-3 2 16,0-6-3-16,-3 8-2 16,0 1 0-16,-4 3 1 15,0-15-1-15,-7-4 2 16,-7 9-2-16,-7 11-1 16,-7 5 3-16,-7 9 0 0,-11 11-1 15,-6 11 1-15,-19 4-2 16,-10 15-1-16,-7 7-2 15,4 16 1-15,6 5-1 16,11 7-2-16,8 0-13 16,9-3-6-16,8 6-32 15,7-6-13 1,4-7-90 0</inkml:trace>
  <inkml:trace contextRef="#ctx0" brushRef="#br0" timeOffset="5939.158">10463 9865 160 0,'0'-3'63'0,"0"6"-49"0,0 0 9 0,0-3 3 15,0 0-2 1,0 0 1-16,0 0-6 16,0 0-1-16,0 0-10 15,0 0 8-15,0 0 6 0,-3-3 4 0,-1 0 2 16,4 0-4-16,-3-3-3 15,3-4-5-15,-4-8-2 16,4-1-4-16,0-3 1 16,0-13-4-16,4-15 1 0,-1-6-3 15,1-7 2-15,3 0-2 16,0 1 2-16,0-4-4 16,4 0 0-16,-1 0 1 15,4 10 0-15,4 12-2 16,3 12-2-16,4 14 5 15,0 18 1 1,3 12 0-16,0 10 1 16,-3 6 0-16,-1 7 1 15,-2-1-2-15,-1 4 1 16,-7 15-2-16,0 7 0 16,-4 2-3-16,-2-8 1 15,-1-14-2-15,-4-2 2 16,1-10-4-16,-1-9 0 0,1-9 1 15,-1-17 0 1,4-15 0-16,0-9 2 16,0-13-1-16,4 6-1 0,0-2 1 15,-1-1 1-15,4 3-1 16,0 7-1-16,4 6 1 16,0 6 1-16,3 16-1 0,4 3-1 0,-1 9 1 15,4 7-1-15,1 9 2 16,-5 16 1-16,1 15-1 15,-4 1-2-15,-3-7 1 16,-4 6-1-16,0-6 0 16,-3-6 0-16,-1-3 0 15,1-6 2 1,-4-10-17-16,0-6-6 16,0-10-30-16,0-9-10 15,0 0-67 1</inkml:trace>
  <inkml:trace contextRef="#ctx0" brushRef="#br0" timeOffset="6662.395">10989 8066 220 0,'-11'0'82'0,"4"0"-64"0,-3 3 15 0,3 0 2 15,0 0-5-15,3 0 0 16,1 0-6-16,-1 0-3 16,4-3-11-16,0 0 2 0,4-3 2 0,-1-6-3 15,4-7 1-15,7-6 2 16,4 0 1-16,7 3-2 16,6 4 0-1,1 2 4-15,3 7 3 16,-3 3-4-16,-4 9 1 15,-3 7 1-15,-4 5 1 16,-7 11-4-16,-3 8-1 16,-4 1-8-16,-3 3-4 15,-4-1-1-15,-7 1-1 16,-1-6 0-16,1 5 0 0,0-5 0 16,0-7 2-16,0-6-1 15,4 3-1-15,3-6-2 16,3-3 1-16,4-4-1 15,4-2 0-15,3-4 0 16,0-3 0-16,4-3 2 16,-1 0 0-16,5 0 0 0,-5 0 2 15,1 0-3-15,-4 3 0 16,0 3 1-16,-3 4 0 16,-4 2 0-16,0 1 2 0,-7 12 1 15,-4 3 3-15,-3 4-5 16,-3-1-1-16,-5 7 0 15,-6-1 2 1,0-5-3-16,-7-7 0 16,3-3 1-16,1-4 2 15,2-2-25-15,5-7-10 16,3-2-36-16,3-4-14 16,11-3-90-1</inkml:trace>
  <inkml:trace contextRef="#ctx0" brushRef="#br0" timeOffset="7181.809">11800 9787 272 0,'-10'-9'104'0,"-1"2"-81"0,-3-5 18 0,7 5 2 15,-3-2-12-15,-1-4-3 16,0-8-8-16,4-11-2 15,0-9-10-15,4-6-1 0,-1-6 3 16,4 3-2-16,4-7 1 16,3 1 1-1,7-7 4-15,4 4 1 0,3 5 0 16,3 7-5-16,1 22-2 16,3 16-2-16,8 18-1 15,2 13-1-15,8 10 2 16,0 8 1-16,0 17 1 15,-7 18 0-15,-4 3 2 16,-7 4-5-16,-3-10-1 0,-4 0-2 16,0 0-2-16,-3-6 1 15,0-9-1-15,-4-13-29 16,0-16-10-16,-4-19-82 16,4-9-34-16,-10-19-2 15</inkml:trace>
  <inkml:trace contextRef="#ctx0" brushRef="#br0" timeOffset="9702.483">10467 3663 212 0,'-4'7'82'0,"1"-4"-64"0,-1 3 9 0,1 0-2 15,-1 1-2-15,4-1 1 16,-3-3-7-16,3-3-2 15,0 0-9-15,0 0 3 0,3 3 1 16,1-3-1-16,-1-3 2 16,4 0-4-16,0-3-2 15,4-1 0 1,3-8 1-16,7-1-1 16,4 3 2-16,7-5-4 15,3 2 0-15,7 0 1 16,1 1 2-16,3 2-1 15,-1-6 0-15,1 0-3 0,4 4 1 16,6-4-2-16,11-3 2 16,7-6 0-16,0-10 3 0,0-3-3 15,11-3 0-15,10 0-1 16,4 1-2-16,0 5 3 16,0 0 2-16,10-2-2 15,7 2-2-15,-6 0 0 16,-1-6-1-16,15-9 2 15,3-6 3-15,-11-1 0 0,8 4 0 16,6-1-3-16,-3 10 1 16,-7 3-2-16,11 0 2 15,3 7-4-15,-4-7 0 16,-6-10 1-16,41-5 2 16,-2-1-1-16,-22 1-1 15,3 5 1 1,5 4-1-16,-8 3 0 15,-7 6 2-15,10 4-1 16,-3-4-1-16,-14 7 1 16,11 2-1-16,3-2 0 0,-10 9 2 15,-8 0-3-15,8-4 0 16,3 7 1-16,-11 0 2 16,1-9-3-16,10 9 0 0,0-6 5 15,-7 6 2-15,7-3-2 16,7 3-1-16,-7 6-1 15,-3-3 1-15,10 7-2 16,0-1-1-16,-11 4-2 16,11-7 1-16,8 7 1 15,-15-7 2 1,3 1-1-16,15-7-1 16,-7-3 1-16,-8 6 1 15,18-10-1-15,-6 8-1 16,-8 2 1-16,10-6-1 15,1 9-3-15,-14 0 2 16,6 7 1-16,4-1 2 16,-10 7-1-16,-53-3-1 0,-18 3 1 0,49-3-1 15,-28 3 2-15,36-4 1 16,-29 4 1-16,39-6 0 16,-32 6 0-16,32-1 2 15,-31-5-3-15,34 9 0 16,-27 0-1-16,27 0-2 15,-27 0 1 1,27 9-1-16,-27-2 0 16,27 5 0-16,-31-2 0 15,32 5 0-15,-33-5-3 16,29 2 2-16,-28 4 1 16,25 0 0-16,-29-1 0 15,29 4 2-15,-29-3-3 0,36 6 0 16,-36 0 1-16,25 3 2 0,-28-3-1 15,28 9-1-15,-29-3 1 16,19 7 1-16,-25-10-1 16,31 19-1-16,57 15-2 15,-81-15-1-15,-25-6 2 16,32 6 2-16,-22-10-2 16,22 10 0-16,-21-9 1 0,17 12 2 31,-21-7-1-31,29 17 2 15,-26-10-4-15,19 16 0 16,-26-19-1-16,29 12 0 16,-21-12 2-16,28 15 2 15,-29-15-1-15,19 22-1 0,62 44 1 16,-69-44-1-16,-22-16 0 16,17 13 0-16,54 34 0 15,-7-9 2-15,-8-7-3 16,-17 4 0-16,-7-16 3 15,-4 0 1-15,4-13-4 16,-7-6 1-16,-7-3 0 0,-15-9 2 16,-10 0-1-16,-10-10-1 15,-8 3 1-15,-7-3 1 0,-6 1-6 16,-12-7-1-16,-6-7-18 16,-7-5-8-16,-8-10-21 15,-10-7-9-15,0 1-96 16</inkml:trace>
  <inkml:trace contextRef="#ctx0" brushRef="#br0" timeOffset="10713.555">18838 622 184 0,'-7'-13'71'0,"7"13"-55"0,-14-3 20 0,11 3 6 16,-4-6-10-16,3 6-1 15,-3-3-7-15,-4-3-3 16,1 2-11-16,-1 4-2 0,4 0 2 16,0 0 0-1,-3 0 2-15,3 4-2 16,-4 11-1-16,-3 17 1 15,0 18 1-15,0 16-5 16,7-1-2-16,-1 4 4 16,5 0 3-16,3-3-4 0,7-9 1 15,11-13-1-15,13-19 3 16,12-7-3-16,10-18 1 0,0-9 4 16,3-7 4-16,-7-6-2 15,1-3 0-15,-4-19-2 16,-4 1 0-16,-7-17-2 15,-7-3 1-15,-10 4-6 16,-14 5-1-16,-8 1-2 0,-6 0-2 31,-8 12 3-31,-3 3 2 16,-7 4-7-16,-8 9-3 0,-3 9-13 16,-3 7-4-16,3 6-28 15,15 3-10-15,2 0-33 16,8 0-11-16,4 0-31 15</inkml:trace>
  <inkml:trace contextRef="#ctx0" brushRef="#br0" timeOffset="13967.826">12936 9313 164 0,'-10'-9'63'0,"3"9"-49"0,0 0 14 0,7 0 2 16,-7 0-2-16,0 0 1 15,3 0-5-15,-3 0-1 16,3 0-12-16,4 0 2 0,0 0 3 15,0 0-10-15,4 0-4 16,3 0 3-16,4 0 4 16,6 6-1-16,8-3 1 0,7 7-3 15,7-4-1-15,3 0-1 16,0 1 2-16,1-4 1 16,-1 0 3-16,0-3-3 15,-3 0-2-15,0 0 0 0,3 0-1 16,-3 0-2-16,0 0 1 15,-4 0-2-15,0 3-1 0,-6-3 1 16,-5 0 1-16,1 0-1 16,-7 0-1-16,-4 0 1 15,-4 0-1-15,1 0 0 16,-4 0 2-16,0 0-1 16,0 0 2-16,0 3-24 15,0-3-11 1,0 0-43-16,4 3-19 15,-4 0-24 1</inkml:trace>
  <inkml:trace contextRef="#ctx0" brushRef="#br0" timeOffset="14405.457">13832 8304 208 0,'-7'-16'77'0,"4"7"-60"0,-1-7 10 15,4 16 1-15,-3 0-5 16,3-3 11 0,3 15-7-16,1 10-15 0,6 13-4 0,-3 15-4 15,4 22 4-15,3 7 3 16,4 5-4-16,-1 20-2 16,5 9 0-16,2-4-1 15,-3-5-2-15,1 2-2 16,-1 10 1-16,0-12-1 15,0-13 0-15,-3-16 0 0,-4-12 0 16,0-13 0-16,0-12-14 16,0-13-5-16,0-13-39 15,0-9-15-15,1-9-41 16</inkml:trace>
  <inkml:trace contextRef="#ctx0" brushRef="#br0" timeOffset="15037.301">14383 8398 184 0,'-4'-28'68'0,"4"15"-52"0,-3-9 1 0,3 13 0 16,0-4-9-16,-4-6 0 16,1 4 5-16,-1-1 3 15,1 4-8 1,-1 2 9-16,-3 4 3 0,0 3-2 16,0 3 0-16,0 0-2 15,-4 3 0-15,1 6-4 0,-1 7 0 16,1 3-5-16,-1 6 1 15,0 12-5-15,4 20 0 16,0 15-3-16,4 10-1 16,3 5 1-16,3 36 2 0,4-4-1 15,0-3-1-15,4 6 1 16,3-3 1-16,4-12 5 16,3-16 4-16,7-22-4 15,11-19 1-15,7-16-3 16,3-15 0-16,-3-16-3 15,0-18-2-15,-4-17 1 0,-3-8 1 16,-7-7 5-16,-4-10 6 16,-7-12-5-16,-7-9 0 15,-3-1-4-15,-8 13-3 16,-6 13 2-16,-8 12 0 16,-6 16-1-16,-12 16-2 15,-6 18-2 1,-7 23 1-16,-4 12 1 15,0 6 2-15,4 3-3 16,6 3 0-16,8 1 1 16,7-7 2-16,7-9-14 15,7-13-7-15,10-9-28 0,8-13-12 16,10-15-86 0</inkml:trace>
  <inkml:trace contextRef="#ctx0" brushRef="#br0" timeOffset="15653.225">15184 9360 228 0,'0'0'85'0,"0"0"-66"0,-4 4 12 0,4-4 1 16,-7 3-2-16,0 0 2 16,0-3-4-16,0 0-3 15,0-3-13-15,0-4 3 0,0-2 3 16,0-7-6-16,3-6 1 15,1-15-6-15,3-10 1 0,3-16-1 16,4 0 1-16,0 4-4 16,0 12-3-16,4 6 0 15,-1 10 1-15,1 12-1 16,0 13-1-16,-1 12 3 16,1 16 0-16,-1 12-1 15,1 7 1 1,-4 0-4-16,0-4 0 15,0-8-1-15,0-7 0 16,4-7 0-16,-1-12 0 16,1-12 2-16,3-7 0 15,7-12 0-15,4 0 2 16,3 3-3-16,4 12 0 16,0 13 1-16,-1 19 0 0,1 12 2 15,-4 7 1-15,1 0-1 16,-8-7 1-16,-4 4-2 15,1-10-1-15,-4-3-8 0,-3-7-5 16,-1-5-33-16,-3-1-13 16,-3-9-29-16,3 0-10 15</inkml:trace>
  <inkml:trace contextRef="#ctx0" brushRef="#br0" timeOffset="16100.287">15268 8059 228 0,'-7'-15'88'0,"7"5"-69"0,-3-2 6 16,3 12-2-16,0-10 0 15,0 7 3-15,3-3 0 0,1 6-1 0,-1-3-14 16,4 3 2-16,4 0 1 0,-1 3-1 16,5 3 2-16,2 3 1 15,4 10 2-15,1 6-6 0,-5 7 1 16,1 2-6-16,-4 1-2 16,-3-1 0-16,-4 1-1 31,-4-4-2-31,1 7-2 15,-1-1 3-15,1 1 0 0,-1 6-1 16,1-3-2-16,-1-7 1 16,4 4-1-16,4-13-3 15,-1-6 2-15,5-7 1 16,2-9 2-16,8-9 1 16,0-3 1-16,-1-4-5 0,1 1-1 15,-4-1-32-15,0 4-15 16,-3 2-46-16,3 7-17 15,4 7-14 1</inkml:trace>
  <inkml:trace contextRef="#ctx0" brushRef="#br0" timeOffset="16485.309">16006 9150 356 0,'-15'-15'134'0,"8"-1"-104"0,-3-9 1 16,3 12-9-16,0-9-9 15,3-3 2-15,4-6-6 16,4 3-1-16,3-4-4 15,3 4-1-15,4 0 3 0,4 3 1 0,3 3 1 16,4 3 2-16,0 10 1 16,3 6-5-16,0 9-4 15,4 10 1-15,-4 9 2 16,4 15-2-16,-4 14-2 16,-3 2 0-16,-1-9-1 15,-6 0-3 1,0-12 2-16,-1-10-19 15,-3-6-9-15,-3-4-23 16,0-8-9-16,3-4-98 16</inkml:trace>
  <inkml:trace contextRef="#ctx0" brushRef="#br0" timeOffset="17302.132">17014 6391 216 0,'-17'-6'82'0,"17"12"-64"0,0-3 11 0,0 0-1 15,3 1-3-15,4-1 0 16,8 3-1-16,-1 3 2 0,7 4-14 16,0 6 6-16,4 0 3 0,3 12-5 0,4 7 1 15,10 5-6-15,11 1 1 16,7-3-1-16,3-6 1 15,1-1-2-15,10-9 1 16,14-6-4-16,14-6 1 16,1-7-5-16,10-3 0 15,-29-3 1 1,54-9 0-16,-11-1-5 16,7-6 1-16,0-12 2 15,-7-13 1-15,-14-9-1 16,7-3-2-16,-11 3 1 15,-6-3 1-15,-15-10-1 16,-11 6-1-16,-13 1 3 16,-15 15 0-16,-14 4-12 0,-10-1-4 15,-11 10-23-15,-7-1-7 16,-3 4-21-16,-4 0-10 16,-4 6-64-1</inkml:trace>
  <inkml:trace contextRef="#ctx0" brushRef="#br0" timeOffset="18008.886">18274 6100 184 0,'0'-16'68'0,"0"16"-52"0,0-3 6 0,0 3 1 15,0-7-3-15,0 7 3 16,0 0 2-16,0 0 2 15,-4 10-14-15,-3-1 1 0,0 7 0 16,0 3 4-16,0 6 1 16,0 3-4-16,0 7 1 0,0 2-3 15,0 1 0-15,3 3-5 16,4-1 0-16,7-2-1 16,4 0 1-16,7-16 2 15,10-7 1-15,4-15 3 16,6-6 4-16,1-13 1 15,0 0 1 1,-4-12-5-16,1-7-1 16,-5-18-2-16,-2-4 0 15,-8-5-4-15,-4 14-3 16,-10 7-2-16,-7 10 0 16,-7 9-2-16,-7 9-1 15,-10 10 1-15,-15 9-1 16,-11 6 2-16,-3 4 3 0,4 0-13 15,7-4-7-15,10-6-28 16,11-3-12-16,10-3-33 0,15-6-12 16,10 2-46-1</inkml:trace>
  <inkml:trace contextRef="#ctx0" brushRef="#br0" timeOffset="19428.126">17237 8370 176 0,'-4'-10'66'0,"4"10"-52"0,-3-3 14 0,3 3 3 0,0 0-3 15,0 0 1-15,-4 3-3 16,4-3 1-16,-3 10-15 16,-1-1 2-16,4 32 0 0,0-10-3 15,0 38-1-15,0-16-6 16,0 42-1-16,0-11-1 15,0 20 1 1,0-23-2-16,0 7-1 16,0-19 1-16,4-3-1 15,-4-7-3-15,3-8 2 16,1-11 1-16,3-8 2 0,0-4-30 16,0-9-13-16,-4-7-87 15</inkml:trace>
  <inkml:trace contextRef="#ctx0" brushRef="#br0" timeOffset="19713.474">16944 9050 228 0,'-7'22'88'0,"7"-22"-69"0,3 6 6 15,-3-6-2-15,7 0-7 16,1 0 1-16,9-12-3 16,1-1-1-16,14-6-7 15,-8 1-2-15,15-7 2 0,-7 6-3 0,21 0 0 16,-11 3-1-16,18 4-2 16,-14 2 1-16,10 4 1 0,-10 6-1 15,11-3 2-15,-12-3-31 16,12 6-13-16,-8-4-81 15</inkml:trace>
  <inkml:trace contextRef="#ctx0" brushRef="#br0" timeOffset="20193.107">18052 8194 200 0,'-4'-28'77'0,"4"28"-60"0,0-13 8 15,0 13 2-15,0 0-5 16,0 0 1-16,0 16-6 16,0-3 0-1,4 15-10-15,-1-6 2 0,4 25 4 16,-3-6-1-16,3 37 3 15,0-15-8-15,0 24-2 16,0-14-3-16,0 39 1 16,0-24-2-16,0 9 2 15,-3-18-4-15,3-1 0 16,-4-15 3-16,4-13 1 0,-3-9-6 16,3-19 0-16,0-3-43 15,4-16-17-15,-1 0-61 16</inkml:trace>
  <inkml:trace contextRef="#ctx0" brushRef="#br0" timeOffset="20732.503">18362 8282 184 0,'0'-19'71'0,"0"19"-55"0,0-19 6 0,0 19 0 16,0 0-1-16,0 0 2 16,-3 10-6-16,-1-10 0 15,1 18-10-15,-1-8 2 0,0 21 2 16,1-9-2-16,-1 31 2 0,1-2-4 15,3 21-2-15,0-16 0 16,7 35-1-16,0-12 0 0,11 15 0 16,-4-19 0-16,7-9 0 15,-3-13 0-15,13-15 2 16,-6-7 1-16,10-18 1 16,-7-4-2-1,18-28 1-15,-7 3-4 16,11-21 0-16,-8 9 1 15,4-19 0-15,-7 6 2 16,-4-44 3-16,-7 16 0 16,-3-19 0-16,-8 13-3 15,-13-16-1-15,-4 19-3 16,-28-13 1-16,7 20-2 0,-22 8 2 16,8 13-2-16,-14 10-1 15,10 9-2-15,-7 12 1 16,7 4-17-16,11 9-5 15,3 0-35-15,15 3-13 16,-1 3-60-16</inkml:trace>
  <inkml:trace contextRef="#ctx0" brushRef="#br0" timeOffset="21851.926">19276 8940 188 0,'-11'3'71'0,"11"-3"-55"0,-10 7 9 15,10-7 1-15,-4 3-6 16,1 0 0-16,-4-3-7 16,3 0-3-16,0-6-5 0,1 3-2 0,-1-7 1 15,1 1 4-15,3-10 5 16,0 0-3-16,3-3 0 0,1 0-2 15,3-22 0-15,0 7-2 16,7-10-1-16,-3 3-3 16,6 6-2-16,-3 7-2 15,1 12-1-15,-1 3 6 16,0 23 3 0,-4-1-3-16,1 16 0 15,0-3-1-15,-1 6-2 16,-3-6 1-16,4 2-1 15,-4-5-3-15,3-3 2 16,-3-1 1-16,8-5 2 16,-5-4 3-16,8-3 2 15,-4 0-1-15,0 0-1 0,0 0-3 16,0 9 1-16,-3-3-4 16,-1 19 0-16,1-6 3 15,0 6 3-15,-4-3-7 16,3-3 0-16,-3-3-22 15,4-7-7-15,-4-3-103 16</inkml:trace>
  <inkml:trace contextRef="#ctx0" brushRef="#br0" timeOffset="22400.178">19632 7793 252 0,'-7'-3'96'0,"7"3"-75"0,-3-7 6 16,3 7-4-16,0 0-7 15,0 0 1-15,0-3-5 16,0 0 0-16,3 0-7 0,1 3 4 0,3 3 3 16,0 0 0-16,7 7 3 15,-4-1-6-15,8 4-1 16,-4-4 2 0,0 0 1-16,-3 1-1 15,-1-1 1-15,1 1 0 16,-4-1 1-16,0 0-4 15,-7 16 0-15,0-6-7 16,-10 31-1-16,-1-12 0 16,-3 6 0-16,3-6 0 15,1-4 2-15,-1-6-3 0,4-3-2 16,0-6 2-16,3 0 0 16,1-3 1-16,3-4 0 15,0 4-3-15,7-4 2 16,0-2-1-16,11-10 0 15,-4 6 6-15,14-12 2 16,-3 6-2-16,6-10-1 0,-2 7-1 16,-1-3-2-16,-3 6-43 15,-1 0-19-15,-3 6-101 16</inkml:trace>
  <inkml:trace contextRef="#ctx0" brushRef="#br0" timeOffset="22843.546">20133 8881 196 0,'-21'28'74'0,"21"-28"-58"0,-11 25 20 0,8-19 7 16,-1 1-9-16,1-4-2 15,-1-3-10-15,1 0-3 0,-1-10-11 32,4-2 1-32,0-7 4 0,0 6-1 15,4-18 1-15,-1 6-5 16,11-41-3-16,0 19 2 0,15-16 0 15,-5 13-1-15,12 3-1 16,-8 10-3-16,7 11 1 16,-7 11 0-16,1 30 3 15,-5-5-3-15,-3 37 0 0,-3-13-1 16,0 17-2-16,-4-8 1 16,-4 1-1-16,1-12-3 15,0-4 2-15,-4 0-39 16,3-12-15-16,-3-4-94 15</inkml:trace>
  <inkml:trace contextRef="#ctx0" brushRef="#br0" timeOffset="23460.404">20539 7714 176 0,'-7'10'66'0,"7"-10"-52"0,-7 6 6 0,7-6-3 16,-4 3-4-16,1-3 2 16,-1 6 3-16,1-6 1 15,-1 4-10-15,4-4 6 0,-4 0 4 16,1 0-4-16,-1-4 0 16,1-2-3-16,3-3 2 0,0-4-3 15,3-9 1-15,-3 7-3 16,7-4 0-16,-3 0 1 15,3 16 4-15,0-3 1 16,4 15 3-16,-4 4-4 16,0 12 2-16,0-7-7 15,-4 14-1-15,1-7-4 0,-8 12-1 16,1-5 1-16,-4 18 0 16,0-9-2-16,0 15-2 15,0-18 1-15,3 9-1 16,1-10 0-16,3-5 2 15,0-4 1-15,7 0 3 16,0-9 3 0,7-3 2-16,0-4-3 15,11-5-3-15,-8-1-2 0,11-6 0 16,-6 6-2-16,2-3-1 16,-3-3-13-16,1 7-6 15,-5-4-54-15,1 3-25 16,-4-3-57-1</inkml:trace>
  <inkml:trace contextRef="#ctx0" brushRef="#br0" timeOffset="26024.482">17060 6526 136 0,'0'3'52'0,"0"-3"-41"0,-3 10 4 0,3-10-1 16,0 6-5-16,0 0 0 0,0 0-1 0,0 1 2 16,0 2-5-16,0-6 4 0,3 7 3 15,-3-4-2-15,4-3 2 16,-1 6-3-16,1 1 0 16,-1-4-1-16,5 7 2 15,-5-4-5-15,4 7-1 16,0-4 0-16,0 4 2 0,0 0-3 15,4-1-2-15,-4-2 0 16,3-1 1-16,1 1 1 16,0-4 1-16,-1 1 0 15,1-1 0-15,-1-3 0 16,5 4 0-16,-5-1 0 31,8 1 2-31,-4-1-8 0,3 0-3 16,-2 1 9-16,6-1 4 15,-4 1-3-15,5 2-3 16,-5-2-1-16,8-1-1 16,-7-3 0-16,6 4 2 15,-6-4-1-15,3 3-1 0,-3-2-2 16,6 2 1-16,-2-3 1 16,-1-3 2-16,-4 7-1 0,5-4-1 15,-5-3 3-15,11 7 2 16,-6-10-2-16,6 9 0 15,-4-9 1-15,8 9 0 16,-4-2-2-16,8-1-2 16,-8 0 1-1,7 4-1-15,-7-1 0 16,4 0 0-16,-4-2 0 16,1-1 2-16,-5 0-1 15,5-3-1-15,-8 1 3 16,7-4 0-16,-3 0-1 0,3 0 1 15,-3 0-2-15,6 0 2 16,-6 0-4-16,10 0 0 0,-7 0 1 16,8 0 2-16,-4 0-1 15,6-4 2-15,-6 1-2 16,3 0 2-16,-3 0 0 16,7-3 1-16,-7-1-2 15,10 4-2-15,-7 0 1 16,11 0 1-1,-7 0-1-15,7 0-1 16,-7 0 1-16,6-4-1 16,-2 4 2-16,-1-3 1 15,-7 0-4-15,11-1 1 16,-7-2 0-16,7 9 2 16,-7-3-1-16,7 3 2 15,-8 0-4-15,8 0 0 0,-10 0 1 16,6 0 2-16,-10 0-3 15,3-6 0-15,-3 6 1 16,3-3 0-16,-7-4 0 16,7 7 0-16,-6-3 0 0,6-3 0 15,-3 6 0-15,6-3 2 16,-6 3-3-16,7 0 0 0,-7 0 1 16,3 0 2-16,-7 0-1 15,8 0-1-15,-8 0-2 16,7-7 1-16,-7 7 1 15,15-3 2-15,-12 0-3 16,15 0 0-16,-7 0 1 16,14 0 2-1,-11 0-3-15,8-1 0 16,-12 1 1-16,12 0 0 16,-11 0 0-16,14-3 2 15,-8 3-1-15,15-4-1 16,-10 1 5-16,13-3 1 15,-13 2 0-15,13-2-1 16,-13 0-1-16,24-4 0 0,-14-3-2 16,17-2-2-16,-13 5-2 15,13-3 1-15,-17 4 1 16,29-4 2-16,-15 4-1 16,14 2-1-16,-18 1-2 15,12-1 1-15,-15 1 1 0,28 0 2 31,53-10-1-31,-21-3-1 0,-14-3-2 16,-4-7 1-16,4 4 3 16,0 0 1-16,-7 3-4 15,-39 9 1-15,-14 4 0 16,38-7 2-16,-16 3-1 16,20-3 2-16,-18 7-4 15,33-4 0-15,-22 4 1 0,18-4 2 16,-22 3-3-16,19-2 0 15,-22 2 1-15,21 1 0 16,-21 2 0-16,15-5 0 16,-22 8 0-16,14 1 2 15,-18 0-3-15,19 3 0 16,-19-1 1-16,11 1 2 0,-17 3-1 16,10-3-1-16,-14 0 1 15,25-10 1-15,-18 4-3 16,21-13 0-16,39-19 1 15,-14-3 0-15,0 7 0 16,-4 2 0-16,-10 4 0 0,-4 6 0 31,-7 0 0-31,0 3 2 0,4 3-3 16,3 0 0-16,-3 0 1 16,-7 1 0-16,-4-1 0 15,4-6 2-15,3-3-3 16,-4-10-2-16,-2 0 4 15,-12 4 1-15,-6-7 0 16,-8 16 1-16,-7 3-29 0,-3 3-11 16,-10 10-64-1,-1 12-69-15,-10 6 48 16</inkml:trace>
  <inkml:trace contextRef="#ctx0" brushRef="#br0" timeOffset="26912.449">24818 5485 252 0,'0'-13'93'0,"0"13"-72"0,0-6 9 0,0 6-1 16,0 0 2-16,0 0 6 15,-4 6-5-15,4 1-2 16,-3 12-16 0,-1-4 2-16,-3 32 2 0,0-9-6 15,-3 18 1-15,3-5-6 16,-4 2-2-16,4-9 0 15,3 0-1-15,4-7-2 16,7-12-2-16,1-3 1 16,16-15 1-16,-6-4-1 0,24-6 2 15,-7-4-2-15,15 7-1 0,-11 0-72 16,-4 10-31-16,-7-1-59 16</inkml:trace>
  <inkml:trace contextRef="#ctx0" brushRef="#br0" timeOffset="29629.917">21174 8542 212 0,'-18'22'79'0,"18"-22"-61"0,-3 9 4 0,3-9-2 15,0 4-1-15,0-1 1 16,7-6 0-16,0 3 2 16,14-7-12-1,-4 1 3-15,12 3 3 0,-5 0-2 16,12 3 0-16,-8 0-6 16,14 3 0-16,-6-3-5 15,23-3 0-15,-13 0 1 16,18-10 0-16,-15 4-2 0,11-10-2 15,-14 9 1-15,0-5-1 16,-7 2 2-16,-8 4 1 0,-2 3-32 16,-5 6-13-16,-6 0-98 15</inkml:trace>
  <inkml:trace contextRef="#ctx0" brushRef="#br0" timeOffset="30103.37">22017 7711 232 0,'0'-28'88'0,"0"28"-69"0,14-28 8 0,-14 25-1 15,14-7-3-15,-3 4 1 16,17 3-2-16,-7-3 1 16,14 24-13-16,-6-5 10 0,9 15 6 15,-6-6-1-15,0 22 0 16,-7-10-9 0,-4 35-5-16,-4-15-9 15,-10 30-1-15,-3-15-1 16,-15 47 2-16,4-25-3 15,-17 19-2-15,6-19 2 16,-7 22 0-16,8-28 1 16,6 12 2-16,4-19-1 0,18-15-1 15,-4-13 1-15,21-19 1 16,-7-2-1-16,18-20-1 0,-7 0 3 16,24-9 0-16,-10 0-1 15,14 0 1-15,-11-3-35 16,4-3-16-16,-10 6-35 15,2-9-13-15,-9 9-33 16</inkml:trace>
  <inkml:trace contextRef="#ctx0" brushRef="#br0" timeOffset="30638.089">23001 7846 244 0,'-18'-28'93'0,"18"28"-72"0,-10-16 3 0,6 16-5 15,-3 0-4-15,0 0 4 0,0 3 0 16,0 0 3-16,-7 19-12 15,3-3 5-15,-3 44 3 0,4-10-4 16,-1 32 2-16,1-16-5 16,10 53 1-16,0-25-3 15,7 22 0-15,0-28-5 32,14 19-3-32,-3-16 0 0,20-12-1 15,-6-16 4-15,14-16 2 16,-7-9 0-16,7-26-1 15,-8-5-1-15,8-29 0 16,-10 0 2-16,9-41 1 0,-9 10 3 16,13-56 1-16,-10 21-3 15,-4-50 0 1,-10 32-5-16,-25-16-2 0,0 24 0 0,-28-24-1 16,-25-22 0-16,-4 50 0 15,11 22-3-15,-24 16 2 16,13 9-1-16,-3 22-2 15,11 3-2-15,10 22 1 32,4-3-32-32,17 10-13 0,1-1-30 15,20 1-10-15,-3-1-45 16</inkml:trace>
  <inkml:trace contextRef="#ctx0" brushRef="#br0" timeOffset="31558.958">23742 8831 160 0,'3'0'63'0,"-3"0"-49"0,0 0 3 0,0 0-1 16,-3 3-4-16,3 0 1 16,0 0 1-16,0 0 2 15,0 0-9-15,0-3 9 0,0 0 6 16,0 0 0-16,-7-3 1 0,3 0 1 15,1-10 0-15,-1 4-5 16,1-19 1-16,-1 3-5 16,8-25-1-16,-1 3-6 15,4-10 0-15,0 10-5 0,4-6-2 16,-4 12 0-16,4 3-1 16,-4 4 0-16,3 15 2 15,-3 7-1 1,0 12 2-16,0 0-4 15,1 9 0-15,-1 0 1 16,0 10 0-16,0-3 0 16,0 3 2-16,0-1-3 15,0-2-2-15,0-3 2 16,3-7 2-16,-2-3 0 16,6-12-1-16,0-1 1 0,10-9-1 15,-2 4 0-15,6 2 0 16,-7 4 0-16,4 9 2 15,-4 0-1-15,0 22-1 16,-3-3 1-16,3 21 1 16,-4-8-1-16,1 8 2 15,-4-8-2 1,0-7 2-16,0 3-9 0,1 0-1 16,-5-6-42-16,1-3-18 15,-1-3-72 1</inkml:trace>
  <inkml:trace contextRef="#ctx0" brushRef="#br0" timeOffset="32874.586">24578 8771 196 0,'4'-6'74'0,"-4"6"-58"0,0 0 18 0,0 0 4 0,-4 0-7 16,1 0 2-1,-1 0-10-15,0 0-4 16,1 0-11-16,-1 0 1 0,1-3 2 16,-1 3 0-16,1-7 1 15,-1 4-4-15,4-22 0 16,0 6 1-16,7-34 5 15,-3 12-6-15,10-15 0 16,-3 12-2-16,10-16 1 0,-4 13-4 16,5 7 0-1,-5 8 1-15,1 20 2 16,-4 2 1-16,4 23 1 16,-4-4 0-16,0 26 2 15,-4-7-5-15,4 22-3 16,-3-9-1-16,0 9-1 15,-1-9 0-15,1 0 2 0,-1-7-21 16,1 0-9-16,-4-8-44 16,0-1-16-16,0-3-55 15</inkml:trace>
  <inkml:trace contextRef="#ctx0" brushRef="#br0" timeOffset="33445.249">24702 7404 208 0,'-11'-6'79'0,"11"6"-61"0,-4-7 10 0,4 7 0 15,0 0-5-15,0 0 0 0,0 0-3 16,0 0-1-16,0 0-10 16,0 0 6-16,0 0 4 0,0 0-1 15,7-3 1-15,-3 0-6 16,7-6-3-16,-1 6-1 15,8-4 1-15,-4 4-1 16,7 6 0-16,-3-3 3 0,3 19 3 16,-3-6 3-16,-1 18 1 15,-3-3-8-15,-7 16-2 16,0 0-5-16,-3 6-1 16,-4-9-3-16,-4 6-1 15,4-9 3-15,-3 2 1 0,-1-8-4 31,1 2 1-31,3-6 0 0,0 1 0 16,0-7 2-16,7 0 1 16,-4-4 1-16,11-5 0 15,-3-4 0-15,10-6 0 16,-3-3-2-16,7-3 1 16,-4 0-2-16,0 0-1 15,-3 0-52-15,-1 0-23 0,1 0-105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21:44.00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11956 3632 236 0,'-18'53'88'0,"11"-40"-69"0,0-4 4 0,7-9-4 16,-4-3-8-16,4-9 1 15,0-7-1-15,4-3 1 16,3-3-6-16,0 6-2 0,4 0 2 16,3 3 1-16,7 1 1 0,4 2 0 15,-1 1 2-15,4-1-1 16,4 4 0-16,0-10 1 16,0 0 1-16,-1 0-3 15,5-9 0-15,-1 0-5 0,0-7 0 16,1 4-1-16,2 0-2 31,8-1 1-31,4 4 1 0,3 0-3 16,7 9 0-16,-4 3 1 15,0-6 2-15,1 4-1 16,6-4-1-16,8 3-2 16,7-3 1-16,-1 3 3 15,1-9 1-15,6 3-1 16,15-7 1-16,4-5-2 0,-1-7-1 15,11-13 1-15,14 1 1 16,7 0 1-16,0-1 1 16,18 4-2-16,-1-19 1 15,4 3-2-15,15-7-1 16,-4 7 1-16,45 4-1 16,-3-4 0-1,-14 18 0-15,7 4 0 16,-14 10 0-16,11-1 0 15,-4 1 2-15,-3 2-8 16,10-3-1-16,-14 16 8 0,14 10 4 16,-7 12-2-16,0 19-2 15,10-4 0-15,-73 4 1 16,-32 0-1-16,74 6 2 0,-43-3 2 16,71 25 2-16,-49-12-3 15,67 46-1-15,-57-21-1 16,60 27-2-16,-63-27 1 15,38 56 1-15,-48-34-1 16,38 37-1-16,-50-31 1 16,15 50-1-1,-32-32 0-15,14 16 2 16,-32-34-1-16,4 34-1 16,-25-24 1-16,-3-17-1 15,-15-15-14-15,-10-22-5 16,-11-6-92-16,-3-23-38 15,-7-8 22 1</inkml:trace>
  <inkml:trace contextRef="#ctx0" brushRef="#br0" timeOffset="937.007">13656 1895 212 0,'-14'-53'79'0,"3"15"-61"0,-3-22 8 16,4 35 1-16,-1-6-3 0,0 3 1 15,4 6-1-15,0-3 2 16,0 9 14 0,11 13-21-16,-1 12-6 0,4 19-1 15,4 26-4-15,3 12 1 16,4 6-3 0,-1-3-1-16,5 9-3 15,-1 7-2 1,0 6-2-16,4-13 1 0,-4-12 1 15,0-13 2-15,-3-6-3 16,-4-18 0-16,0-8-32 16,-4-11-13-16,4-13-37 15,-6-13-14-15,6-12-15 16</inkml:trace>
  <inkml:trace contextRef="#ctx0" brushRef="#br0" timeOffset="1168.34">13645 1384 248 0,'4'44'93'0,"3"-44"-72"0,11 0 3 0,-8-10-3 16,4-2-4-16,8-16 1 16,2-10-5-16,4-3 0 15,8 4-8-15,3-4-3 0,-1 13 1 16,-2-7-2-1,-5 26 2-15,-6-1-26 16,-7 10-12-16,-4 10-90 16</inkml:trace>
  <inkml:trace contextRef="#ctx0" brushRef="#br0" timeOffset="1337.414">13741 2061 288 0,'17'0'110'0,"5"-19"-86"0,13-25 9 0,-14 10 0 0,14-29-15 16,15 0-2-16,6 4-14 15,-3 6-4-15,-4 6-109 32,-3 15-50-32,-3 7 48 15,-8 16 27-15</inkml:trace>
  <inkml:trace contextRef="#ctx0" brushRef="#br0" timeOffset="2559.656">10287 10141 176 0,'4'-3'66'0,"-1"3"-52"0,4 0 12 0,-3 0 1 32,3 3-4-32,0 0-2 0,3 4-7 0,4-1-1 15,1 0-8-15,-1 0-1 0,3 7 2 16,4-4 1-16,4 1 3 15,7-1-3-15,14 7 1 16,10-4-1-16,11 1 1 16,4-4-4-16,3-2-3 15,7-1 2-15,7-3 0 0,0 0 1 16,-6 0 2-16,-8 0-1 16,-11 1 0-16,1-1-3 15,-15 0-2-15,-3 0 1 16,-7-3-1-16,-8 0 0 15,-2 0 2-15,-8 0 1 16,-7 0 3 0,-3 0-25-16,-4 6-12 15,0-3-97 1</inkml:trace>
  <inkml:trace contextRef="#ctx0" brushRef="#br0" timeOffset="2945.826">10735 11057 200 0,'-28'6'74'0,"24"-3"-58"0,4-3-4 15,11-3 29 1,7 0-10-16,6 0-3 16,8 0-5-16,3 0-13 0,4 3-2 0,10 3 2 15,8 0-2-15,6 0 1 16,4-3-5-16,0 0-1 15,-3-3-1-15,-4-7-2 0,3-2 1 16,-3-4 1 0,0 4-1-16,0 2-1 0,-7 4-35 15,-3 15-16-15,-1 1-71 16</inkml:trace>
  <inkml:trace contextRef="#ctx0" brushRef="#br0" timeOffset="3417.814">12104 9624 168 0,'3'-19'66'0,"-3"19"-52"0,4 3 21 0,-4 3 5 16,7 10-7-16,4 9 0 15,3 10-12-15,3 21-3 16,4 19-10-16,1 13 1 0,-1 6 4 16,0 22-5-16,4 19 0 15,-4 0-4-15,0 22-3 16,0-1 0-16,-3-5-1 16,-4 6 0-16,0-13 2 0,-3-22-1 15,-4-21-1-15,-4-20 1 16,4-18-1-16,-3-16-5 0,-1-16-1 15,1-12-46-15,-1-10-20 16,8-18-43 0</inkml:trace>
  <inkml:trace contextRef="#ctx0" brushRef="#br0" timeOffset="4023.302">12806 9815 244 0,'0'6'90'0,"-4"4"-70"0,1 5 10 16,-1-2-1-16,1 6-6 15,-4 9 0 1,0 13-10-16,0 6-3 16,0 3-6-16,-1 3-3 0,1 4 0 15,0 5-1-15,0 1 2 16,0 0-1-16,0-10-1 16,4-9-2-16,3-6 1 15,3-10-1-15,4-6 0 16,4-10 2-16,3-5 0 0,7-7 0 15,4-3 0-15,7-1-3 16,10 4 2-16,18 7 1 16,10 5 2-16,8 4-3 15,0 3 0-15,3 3 1 16,3-4 2-16,-6 1 10 0,-7-3 7 31,-11 0 1-31,-11 2 0 0,-7 1-4 16,-10 13-2-16,-7 2-6 15,-8 7 0-15,-10 18-5 16,-7 4-2-16,-10-3 0 16,-15-7 1-16,-10 0-3 15,-7 1 0-15,-8-1 1 16,1-6 2-16,-1-6-1 0,-6-13-1 16,-8-9 1-16,-3-10-1 15,4-9-27-15,10-3-9 16,11-13-11-16,6 1-1 15,12-7-34-15,6-3-14 16,11-13-4 0</inkml:trace>
  <inkml:trace contextRef="#ctx0" brushRef="#br0" timeOffset="4346.962">12823 9875 280 0,'-10'22'104'0,"6"-19"-81"0,8-6 1 0,-1 3-5 15,4-7-2-15,4-2 4 16,7-7-5-1,10-3 1-15,11-2-10 16,10-1-2-16,11 0 1 0,4 3-1 16,-1 3 0-16,8 7-6 15,13 2 1-15,8 1-16 16,0 3-6-16,-4 3-82 16,7-3-78-16,-7-6 53 15</inkml:trace>
  <inkml:trace contextRef="#ctx0" brushRef="#br0" timeOffset="5245.485">14432 10304 160 0,'0'-15'60'0,"-3"11"-47"0,-1-2 13 0,1 6 0 16,-1-3-1-16,1 3 2 16,3 0-6-16,0 0-1 15,0 0-11 1,0 6 1-16,3 7 3 0,1 6-1 16,-1 12 3-16,-3 19-4 15,-3 7-1-15,-1 12-4 16,-3 3-1-16,-4 12-3 15,-3 10 1-15,0-3-2 16,0-3-1-16,0-9-2 16,0-10 1-16,3 6 1 0,1-6 2 15,-1-7-1-15,1-8-1 16,2-10-2-16,1-10 1 16,4-6-10-16,-1-18-30 15,1-10-4-15,3-10-70 16</inkml:trace>
  <inkml:trace contextRef="#ctx0" brushRef="#br0" timeOffset="5538.196">13963 10367 200 0,'-25'-35'77'0,"22"26"-60"0,6-7 15 0,-3 16 2 16,7 0-2-16,11 7 1 16,14 11-12-16,10 23-3 15,4 19-10-15,3 9 1 0,4 6 2 16,4 32-6-16,6 6-1 16,1-7-2-1,-4-6-2-15,-4-5 1 16,-7-8 1-16,-6-8-1 15,-4-17-1-15,-8-15-2 0,-2-18-1 16,-5-17-51-16,-3-18-22 16,1-13-47-1</inkml:trace>
  <inkml:trace contextRef="#ctx0" brushRef="#br0" timeOffset="6046.376">14623 9611 232 0,'3'-12'88'0,"-3"12"-69"0,0 0 19 16,0 0 4-16,0 0-16 15,0 9-2-15,-3 7-12 16,-1 9-5-16,1 3-4 15,-4 7-3-15,3 5 3 0,0 11-2 0,1 2 2 16,3-3-4 0,0-9-2-16,3-7-1 15,5-9 3-15,2-9 0 16,4-10 1-16,4-9 0 16,0-6 0-16,3-7 0 15,3 0 0-15,1 1-3 16,3-4 2-16,4 10 10 15,7 5 5-15,3 8-4 0,1 5-1 16,-5 7 4-16,-2 2 3 16,-8 4 1-16,-7 0 1 15,-7 3-3-15,-3-3 1 0,-8 7-7 16,-10-4-3-16,-7 3-3 16,-7 3 0-16,-4-3-2 15,-7 4-1 1,1-1 1-16,-1-3-1 15,0 1-7-15,4-7 0 16,0-10-28-16,7-6-9 16,3-9-11-16,7-9-2 15,4-4-78 1</inkml:trace>
  <inkml:trace contextRef="#ctx0" brushRef="#br0" timeOffset="6362.436">14637 9498 280 0,'-14'22'104'0,"7"-15"-81"0,3 2 7 0,4-9-1 15,0 6-5-15,4-3 1 0,3-3-3 16,3 7-2-16,4-7-10 15,4-7 0-15,7 4 3 0,3-12-3 16,7-7 2 0,11-6-5-16,7-1-2 15,3 1-2-15,1 3-3 16,-4 3 1-16,-4 3 1 16,1 4-34-16,-8 2-13 15,-7 7-86 1,0-10-70-16,-3 4 72 15</inkml:trace>
  <inkml:trace contextRef="#ctx0" brushRef="#br0" timeOffset="7581.38">13670 3670 152 0,'-25'-35'57'0,"15"26"-44"0,-4 6 14 15,7 3 5-15,-4 0-12 16,1 0-3-16,2 0-4 0,1 3-1 15,4 3-6-15,3 6 3 0,3 1 1 16,4-4-1-16,4 1 0 16,3-7 1-16,4-3 4 0,-1-3-4 15,5-7 0-15,2-2-6 16,8-1-1-16,0-12 3 31,10 6 1-31,15-9-3 0,6 0-3 16,8-3 2-16,3-16 2 15,3-10 2-15,19-6 1 16,6 4 0-16,4-4 0 16,7 7-2-16,14-7 1 15,3-3-4-15,1-3 0 16,20-6-1-16,1 9 1 0,3 7-2 0,15-7 2 16,-1 9-2-16,18-2-1 15,3-4 1-15,12-12 1 16,6 9-3-16,0 6 0 15,11 7 1-15,3 3 0 16,7 12 2-16,7 4 3 16,4 2 0-1,0 10 0-15,53 10-6 16,-14 2 1-16,-8 4 2 16,5 6 3-16,-15 0-7 15,21-3 0-15,-7-3 0 0,11-4 3 16,3 10 0-16,-10 0 2 15,13 10-4-15,-9 9 0 16,-8 21 3-16,-11 17 3 0,-6 21-2 16,-18 4-2-16,0-4 4 15,-25-9 1-15,0 9-2 16,-21 1-3-16,-17-4-5 16,-1-9 0-16,-17-16 11 15,-18-3 7-15,-14-6-7 16,-4-7-1-1,-10-2-6-15,-18-7-1 16,-13-3 1-16,-12-10 2 16,-10-2-1-16,-3-4-1 15,-5-6-17-15,-2 0-9 16,-4 0-15-16,-7 0-5 16,-11 3-94-1</inkml:trace>
  <inkml:trace contextRef="#ctx0" brushRef="#br0" timeOffset="8680.167">19657 1014 216 0,'0'-22'82'0,"-7"16"-64"0,-4 2 11 0,4 8 2 15,0 2-13-15,-4 10 0 32,-3 9-6-32,0 12 0 0,-3 10-7 15,-5 29-1-15,1-4 0 0,0 6 4 16,0-3 5-16,3 16-1 16,8-19 1-16,3-15-3 0,14 2-1 15,10 13-5-15,5-37-3 16,-5-10 2-16,29-22 2 15,32-22 4 1,-4-15 2-16,0-19 3 16,-7-13 2-16,-4-25-5 15,1-6-1-15,-11 3-6 16,-14-1-1-16,-18 14 1 16,-18-4 0-16,-13 19-2 15,-15 13 1-15,-10 12-2 0,-18 10-1 16,-14 22 1-16,0 9-1 0,7 15-3 15,3 4 0-15,15 3-12 16,10-3-5-16,15 0-40 16,10-7-18-16,17-2-64 15</inkml:trace>
  <inkml:trace contextRef="#ctx0" brushRef="#br0" timeOffset="9561.095">16214 9765 180 0,'0'-3'68'0,"-4"3"-52"0,4 0 10 0,0 3 1 16,-3 6 0-16,3 4 3 0,0 3-5 16,0 12-1-16,0 13-13 0,3 18 4 15,4 7 3-15,0 9-6 0,4 19 1 16,-1 19-6-16,5 0-2 16,-1-3-2-1,0 15 0-15,0-2-2 0,0-17 2 16,-7-9-4-16,-3-18-2 15,-1-13 2 1,-3-10 2-16,0-18-20 16,-3-16-9-16,-4-7-90 15,-1-21-55 1,5-13 72-16</inkml:trace>
  <inkml:trace contextRef="#ctx0" brushRef="#br0" timeOffset="9799.625">15907 10624 236 0,'-7'6'88'0,"10"-9"-69"0,8 0 11 0,-4 0-2 0,7-13-5 16,7-3 0-16,11-2-6 16,3-8-2-1,4 4-9-15,3 6-2 0,4 10 2 16,4 9-3-16,6 13-2 15,4 8 0-15,3 1 1 16,-3-3-3-16,0 0 0 16,-3 0-48-16,3-10-21 15,7-9-53 1</inkml:trace>
  <inkml:trace contextRef="#ctx0" brushRef="#br0" timeOffset="10501.699">16817 9941 192 0,'-4'-32'74'0,"4"10"-58"0,4-15 16 0,-1 21 2 15,5-12-2-15,6-4 1 16,7-5-1-16,7-1 0 16,7 10-17-16,1 9 6 0,-1 16 3 15,0 12-1-15,0 4 0 16,-6 15-3-16,-5-3-1 0,-3 7-4 15,-3 8-1-15,-7 10-8 16,-4 10-2-16,-4 3-2 16,-3-4-2-16,-3-2 1 15,-1 2-1-15,1-2 0 16,3-7 0-16,0-6 0 16,3-7 2-1,4-5-3-15,4-10 0 16,10-3-1-16,11-7-2 15,7 1 3-15,6-1 0 16,1 4 1-16,4 3 0 0,-1 6 0 16,-3 6 2-16,-4 4-3 15,1-7 0-15,-1 6 1 16,-10-5 0-16,-4-4 2 0,-7 0 1 16,-7-3-1-16,-7 3 1 15,-7 3-2-15,-7 6 2 16,-7 10-2-16,-4 7 2 15,-6 5-2-15,-8-6-1 16,-10-3 1-16,-4-6-1 16,-7 0 0-1,0-10 0-15,4-6-3 16,6-9 0-16,8-7-23 16,7-9-10-16,7-6-17 15,6-13-7-15,8-3 4 16,7-19 2-16,11-12-65 15</inkml:trace>
  <inkml:trace contextRef="#ctx0" brushRef="#br0" timeOffset="10833.704">18154 10100 284 0,'-4'19'107'0,"1"-9"-83"0,3 2 8 0,0-9 1 16,0 10-15-16,0-4 0 16,3 13-8-1,1 10-2-15,-1 5-4 16,1 13-3-16,0 10 2 0,-1 6-2 0,-3-3 2 15,0-4-4-15,0 1 0 16,0-1 1-16,0-2 0 16,0 2-7-16,0-12-3 15,0 0-36-15,0-12-15 16</inkml:trace>
  <inkml:trace contextRef="#ctx0" brushRef="#br0" timeOffset="11105.046">17889 10242 252 0,'-31'-16'93'0,"31"16"-72"0,-11-10 7 0,8 10 13 15,10 4-11 1,10 5-8-16,4 10-6 15,8 9-10-15,2 19 3 0,5 16 3 16,-1 3-6-16,0 6-3 0,4-3-2 0,7 0-1 16,0 0 0-16,3 3 2 15,0-9-1-15,-13-23 2 16,-8-5-11-16,4-7-4 16,-8-6-36-16,1-10-16 15,-7 1-66 1</inkml:trace>
  <inkml:trace contextRef="#ctx0" brushRef="#br0" timeOffset="11624.062">18214 9649 236 0,'-18'-6'90'0,"18"6"-70"0,-3-16 10 0,-1 16 2 0,4-9-11 15,0-1 0-15,4-5-10 16,-1 2-4-16,4-3-4 0,0 4 4 16,8-4 3-16,-5 4 3 0,11 2 3 15,-3 4 4-15,3 9 2 16,-3 0-3-16,6 16-1 15,-2-7-6-15,2 17 0 16,-3-7-3-16,1 9 2 31,-8-6-4-31,0 10 1 0,-4-7-7 16,-3 9-1-16,1-5 2 16,-5 9 1-16,1-7-1 15,-1 4-2-15,1-7-2 16,3-3-1-16,0-3 4 0,3-6 1 15,1-3 2-15,3-10 0 16,0 0-2-16,4-9 1 0,-1 0-2 16,8-3-1-16,-4 3 1 15,7 0 1-15,-6-1-17 16,6 1-4-16,-7 0-33 16,0 0-12-16,-3 0-34 15,-1 0-14-15,-2 3-4 31</inkml:trace>
  <inkml:trace contextRef="#ctx0" brushRef="#br0" timeOffset="12458.914">17149 6648 164 0,'0'-15'63'0,"0"15"-49"0,3-19 9 0,-3 9 3 16,0 10-6-16,0-3-2 15,4-3-2-15,-1 3 3 0,4-3-11 16,0 6 7-16,0 9 2 0,-3-3-1 16,3 19 3-16,0-3-1 15,0 13 0-15,7 12-7 16,0-6-4-16,7-4 0 16,-3-9 2-16,-4-2-2 15,18 5-2 1,-7-6-2-16,17 9 0 15,18 20-2-15,0-7-1 16,7-3 1-16,10-7-1 16,5-5 0-16,-1-4 0 15,-4-9 2-15,1-4 1 0,10-5 1 16,7-10 2-16,-3-10 1 16,0-15 3-16,3-12 1 0,11-7 1 15,7-3-4-15,-7-3 0 16,3-4-5-16,-14 13 0 15,-24 7-1-15,28-35-2 16,-22 19 1-16,18-16-1 16,-20 16 0-16,9-7 2 15,-17 13-8-15,-10 4-1 0,-11 5-56 16,-18 10-25-16,-4 3-59 16</inkml:trace>
  <inkml:trace contextRef="#ctx0" brushRef="#br0" timeOffset="13244.143">18080 6507 184 0,'-4'-3'68'0,"4"3"-52"0,-3 0 8 16,3 0 0-16,0 0-12 16,0 0-2-16,3 0 3 15,-3 0 3-15,7 0-8 16,0 0 2-16,8-3 1 0,-5 0 2 15,11-7 3-15,-3 1-7 0,14 0-3 16,-4-1 1-16,11-2 0 16,-8 2-6-16,5-5-2 15,-8 5 0-15,0 1 2 16,-3 2 2-16,-4 1 1 16,-3 3-13-16,-4 0-4 0,-4 3-73 31,-3 3-70-31,-3 0 43 15</inkml:trace>
  <inkml:trace contextRef="#ctx0" brushRef="#br0" timeOffset="13560.519">18313 6460 176 0,'3'-12'66'0,"-3"12"-52"0,7-7 14 16,-7 7 3-16,0 0-5 16,0 0 2-16,4 0-1 15,-1 0 1-15,4 10-15 0,-3-4-3 0,3 13 0 16,0-3-2-16,0 9 3 16,0-3-6-16,0 6-1 15,0 0 0-15,0 6 0 0,0-8-2 16,0 2-2-16,-3-3 1 15,-1-3-1-15,1 0-18 16,-4-3-8 0,0-4-37-16,0-2-15 15,0-1-27 1</inkml:trace>
  <inkml:trace contextRef="#ctx0" brushRef="#br0" timeOffset="13792.338">18274 7050 240 0,'10'6'90'0,"-10"-6"-70"0,32-19 15 16,-28 16 2-16,17-10-12 0,-3 4-3 16,13-13-12-16,-2 10-4 31,6-7-4-31,-7 3-2 0,7 0 1 15,-6 4-1-15,2 2 0 0,-2 4-66 16,6 3-28-16,-7 0-21 16</inkml:trace>
  <inkml:trace contextRef="#ctx0" brushRef="#br0" timeOffset="14532.079">19579 9884 208 0,'-10'-38'77'0,"10"38"-60"0,-4-21 15 15,4 17 4-15,0-2-7 16,0 6-2-16,7 6-7 16,0-2-2-16,11 36-10 15,-4-8 6-15,11 30 5 16,-8-11-6-16,4 33 0 16,-3-18-7-16,0 38-4 15,-4-23 1-15,0 16 0 16,0-22-4-16,4 20 1 15,-4-20-2-15,0-3 0 16,-4-16-44-16,1-15-20 16,0-3-70-16</inkml:trace>
  <inkml:trace contextRef="#ctx0" brushRef="#br0" timeOffset="14779.457">19459 10480 224 0,'-17'0'85'0,"17"0"-66"0,3 3 12 16,-3-3 1-16,4 0-8 16,-1 0 0-16,11-3-7 15,0 0 0-15,11-13-10 16,-4 4 0-16,29-7 0 0,-12 3-3 16,26 0-3-16,-15 4 2 15,15 2 0 1,-15 4-19-16,18 0-7 15,-14 3-72 1,18 0-70-16,-15-1 47 16</inkml:trace>
  <inkml:trace contextRef="#ctx0" brushRef="#br0" timeOffset="15341.517">20348 9806 200 0,'-24'-32'77'0,"24"32"-60"0,-18-25 8 0,14 22 2 0,1-9-5 15,-1 2-1-15,15-15 0 16,-4 6-1-16,18-12-11 16,-4 3 3-16,11 6 2 0,-4 3 6 15,14 22 2-15,-7 0-3 16,15 29-1-16,-11-7-2 31,3 22 3-31,-7-3-11 0,-7 37-4 16,-6-15-3-16,-12 19-1 0,-3-16 0 15,-14 34 0-15,0-21-3 16,-11 12 2-16,4-22 1 16,0-6 2-16,4-13-3 15,6-6 0-15,1-6-1 16,13-13 0-16,-3-3 4 0,18-9 3 15,-4-4-2-15,14-9-2 16,-6 1 0-16,9-8 1 16,-6 1-1-16,7 3-1 15,-7 0-19-15,7 0-8 16,-8 0-37-16,8-3-16 16,-7 0-53-1</inkml:trace>
  <inkml:trace contextRef="#ctx0" brushRef="#br0" timeOffset="15892.827">21234 9815 204 0,'-18'-9'77'0,"18"9"-60"0,-14-13 6 16,10 13 1-1,-3-6-6-15,0 6-1 16,0-3-7-16,0 0-2 16,0 9-4-16,0 3 4 0,0 26 2 15,0-7-1-15,7 35 2 16,0-10-2-16,4 29 0 15,-1-17-1-15,15 45 0 16,-4-25-2-16,14 6 1 0,-7-19-4 0,11 3 0 16,-7-12 1-16,6-16 2 15,-6-10 6-15,3-27 2 16,-3-1-3-16,10-21 1 16,-10-4-3-16,7-44 0 15,-8 10-5-15,5-31-1 16,-8 12 3-1,-4-38 1-15,-2 26-3 16,-19-10-1-16,0 19-1 16,-17-7-2-16,4 17-2 15,-22-11-1-15,7 17-1 16,-28-10 3-16,7 10-9 16,-3 12-1-16,10 6-5 15,11 16-3-15,6 0-20 0,15 22-8 16,0-3-81-1,18 6-43-15,-1 7 82 0</inkml:trace>
  <inkml:trace contextRef="#ctx0" brushRef="#br0" timeOffset="16416.095">22056 9796 200 0,'3'-12'77'0,"-3"12"-60"0,0-10 6 15,0 10 1-15,0-3-4 31,0 0 0-31,0 0 1 0,0 3 1 16,0 0-12-16,0 0 5 0,0 13 5 16,0-4-7-16,-3 35-2 15,-1-10-6-15,-3 29-2 0,0-13-1 16,-4 13-2-16,4-10-2 16,-3 16 1-1,3-12 1-15,0 5 2 0,0-18-3 0,3 0-2 16,1-9-23-16,-1-13-7 15,1-7-81 1,6-5-50-16,-3-4 69 16</inkml:trace>
  <inkml:trace contextRef="#ctx0" brushRef="#br0" timeOffset="16673.253">21791 9759 228 0,'-25'-22'88'0,"25"22"-69"0,4-7 13 16,-4 7 0-16,3 0-6 15,1 0 2-15,10 10-7 0,-3-1-1 0,6 20-11 16,1-4 3-16,7 28 4 0,-8-9-6 16,12 15-3-16,-5-12-4 15,8 4 0-15,-4-4-4 16,7-7-2-16,-3-2-9 15,3-10-5-15,-6 0-46 32,2-6-19-32,-6-3-44 15</inkml:trace>
  <inkml:trace contextRef="#ctx0" brushRef="#br0" timeOffset="17531.279">22080 9100 144 0,'-17'-9'55'0,"17"9"-43"0,-4-3 23 0,4 3 10 0,-3-3-10 16,3 3 0-16,0-4-5 15,0 1 1-15,0-3-17 16,0 0 3-16,3-7 3 0,1 4-2 16,3-1 1-16,0-2-6 0,10-1 0 15,-2 1-4-15,9 2 0 16,-3 4 8-16,4 9 4 16,-4 0-3-16,-3 16 2 15,-4-3-5-15,0 15-1 16,-3-6-8-16,-8 4-4 15,1-4-1 1,-4 3-1-16,0-9 0 16,-4 6 2-16,1-10-1 15,-1 1 2-15,4 0-4 16,0-4-2-16,0-2-1 16,4-1 3-16,-1 1 0 15,8-1 3-15,-4-6-3 16,11 6 0-16,-4-2-1 0,7-4 0 15,-4 0 0-15,5 0 0 0,-5 0 4 16,4 0 1-16,-3 1-1 16,0 2 1-16,-4 0-2 15,-4 7 2-15,-3-1-2 16,-3 10-1-16,0-3 1 16,-12 12 1-1,5-6-1-15,-11 7-1 16,3-4-2-16,-10 3-1 15,3-6-18-15,-10 4-7 16,4-7-38-16,-5-1-15 16,5-5-70-1</inkml:trace>
  <inkml:trace contextRef="#ctx0" brushRef="#br0" timeOffset="19248.975">17254 6639 104 0,'-3'-6'41'0,"3"6"-32"0,-4-4 13 0,4 4 3 0,0 0 2 16,0 0 1-16,-3 0-4 15,-1 0-3-15,1 0-11 16,-1 0 2-16,1 0 2 0,3 0-1 0,-4 7 0 15,1-1-7-15,-1 7-2 16,4-1 2-16,0 7 1 16,0-3-3-16,0 2-1 15,0-2 3-15,4 3 1 16,-1-3-1-16,4 6 1 31,-3-4-2-31,6 4 2 0,-3-3-2 16,4 6 2-16,0-3 0 15,3 16 1-15,0-7-4 16,3 13-1-16,1-10 1 16,7 7 0-16,-4-6 2 15,7-1 1-15,-7-2-3 16,11-1-1-16,-7-9-1 0,6 12 1 16,-6-9-2-16,7 7 2 15,-7-7-2-15,13 6 2 0,-9-6 0 16,13 7 3-16,-7-7-3 15,11 6 0-15,-7-6-1 16,10 7-2-16,-10-7 1 16,11 0 1-16,-12 0 1 0,19 0 1 15,-11-3-5-15,17-3 1 16,-10-4 2-16,11 1 1 16,-12-3-1-16,15-4 1 15,-14 0 0-15,25 4 3 16,-14-7-3-16,17 0 0 31,-14-2 1-31,17-1 2 0,-13 0-5 16,24-6-1-16,-21 3 2 15,18-3 1-15,-18-1 1 16,18-5 2-16,-18 3-3 16,25-7-2-16,-22 4-3 15,15-7 1-15,-18 4 1 16,21-4 2-16,-21 3-1 0,22 1-1 15,-22 2 1-15,14 1-1 16,-18 0 0-16,26-7 0 0,-22 3 0 16,28-12 0-16,-24 10 2 15,28-17 1-15,-22 7 1 16,40-19 0-16,-29 16-2 31,35-16 1-31,-27 10 0 0,38-13 1 16,-32 9-5-16,39-12-1 15,-31 19 1-15,27-16 0 16,-34 9 3-16,49-3 1 16,-36 7-4-16,32-13-1 15,-35 6 3-15,46-19 1 16,-43 13 0-16,47-25 1 0,-43 16-2 16,32-7-1-16,-39 13 1 15,42-13-1-15,-39 16 0 16,22-25 0-16,-29 19 0 15,32-13 2-15,-35 16-1 16,14-4-1-16,-28 17-2 16,14-1 1-16,-25 10 1 0,11 6 0 15,-21 9 2-15,-1-2 1 0,-13 5-4 16,-4 1-1-16,-11-1-32 16,0-8-15-16,-10 2-6 15,4-3 0-15,-12 3-77 16</inkml:trace>
  <inkml:trace contextRef="#ctx0" brushRef="#br0" timeOffset="20095.238">22278 6216 200 0,'-14'-29'74'0,"14"29"-58"0,-4-53 14 0,1 47 1 16,3-13-5-16,0 3-1 15,3-3-2-15,1 1-3 0,-1 8-10 16,1-2 7-16,-1 12 5 0,1 0-2 16,-1 31-2-16,1-6-4 15,3 28 1-15,-3-9-8 16,-1 22-2-16,1-12-3 0,-1 27 1 16,1-12-2-16,3-3-1 15,0-13-2-15,7-9 1 0,-4-6 5 16,12-16 2-16,-5-10 2 15,19-18 0-15,-8 0-4 16,25-19-1-16,-7 6-1 16,3 0 1-16,-7 6-2 15,1 4 2-15,-12 6-48 32,-2 6-20-32,-5-3-93 15</inkml:trace>
  <inkml:trace contextRef="#ctx0" brushRef="#br0" timeOffset="20777.576">23379 9354 228 0,'-11'-28'85'0,"11"28"-66"0,0-3 10 0,0 3-1 0,0 6-1 15,0 0 1-15,7 19-2 16,-3-3 1-16,6 32-15 16,-3-13 2-16,4 18 0 0,-1-9-5 15,1 35-1-15,0-16-4 16,-1 25-3-16,-3-16 2 0,4 23 0 16,-4-20-4-16,0 23 1 15,0-26 0-15,0-9 0 16,-3-9-7-16,-1-23 0 15,1 1-46-15,-4-29-17 16,0-2-65-16</inkml:trace>
  <inkml:trace contextRef="#ctx0" brushRef="#br0" timeOffset="21041.19">23118 10047 224 0,'-36'25'85'0,"36"-25"-66"0,-7 28 3 0,4-21-3 0,6 2-1 16,1-3 1-16,13 1 1 15,-3-1 2-15,18-9-12 16,-7 0 3-16,17-16 1 0,-10 3-5 16,21-12-3-16,-11 3-3 15,22 0 0-15,-11 3-2 16,10 0-1-16,-10 6-10 0,4-3-6 31,-12 4-52-31,8-4-20 16,-10 6-26-1</inkml:trace>
  <inkml:trace contextRef="#ctx0" brushRef="#br0" timeOffset="21409.075">23954 9166 232 0,'-11'3'88'0,"11"-3"-69"0,-11 28 19 16,8-21 4-16,-1 5-16 15,4-2-2-15,0 12-10 16,0-7-4-16,4 17-5 15,-4-7-2-15,11 22 3 0,-8-13-3 16,8 20 0-16,-4-17 1 16,7 4 0-1,-4-10-2-15,4-2-2 16,1-4-2-16,2-7 1 16,-3-2 1-16,8-7 2 15,-5-2-1-15,4-7-1 16,-3 0-2-16,3-7 1 15,-3 7-21-15,-1 0-8 16,-2 0-25-16,2 0-10 0,-3 0-47 16</inkml:trace>
  <inkml:trace contextRef="#ctx0" brushRef="#br0" timeOffset="21766.733">24313 9179 88 0,'-10'-22'35'0,"10"22"-27"0,-7-47-2 15,3 40-3-15,1-15-3 16,-1 7 0-16,4-7 33 16,0 3 15-16,0 3 2 15,0 4 3-15,-3 6-10 0,3-1-2 0,-4 14-23 16,4-1 7-16,-3 22 3 0,-1-9-9 15,4 25-1-15,0-10-4 16,4 38 1-16,-1-12-4 16,4 46-1-16,0-18-4 15,11 60 1-15,-7-35-2 16,10 28 2 0,-7-32-2-16,14 23 2 15,-7-25-4-15,11-10-2 16,-7-22-9-16,-1-12-5 15,-3-7-62-15,1-9-25 16,-5-9-39 0</inkml:trace>
  <inkml:trace contextRef="#ctx0" brushRef="#br0" timeOffset="25878.597">11465 8853 144 0,'-7'-16'55'0,"4"22"-43"0,-1 10 5 0,1-4 2 16,-1 4-5-16,4 6 2 16,0 16-5-16,0 2-1 15,0 7-6-15,4 4 8 0,-1 5 5 16,4 22 4-1,7 23 2-15,4 8-1 16,7 17-2-16,3 24-6 16,4 4-1-16,6 34-6 15,1 7-2-15,-3 21 0 0,-5-12-1 16,-2 0-2-16,-5-10 1 16,-3-31 0-16,-3-9 1 15,-4-4 0-15,0-18 0 0,0-19-2 16,0-19 1-16,-3-19-2 15,0-15 2-15,-4-13-4 16,0-10 0-16,-4-12 1 16,1 4 2-16,-1-8-1 15,4-2-1-15,0 0 1 0,0-3 1 32,1-1-1-32,-1 1-1 15,3 0 1-15,1-4-1 0,3-2 0 16,4-1 0-16,3-3 0 15,7 1 2-15,4-4-3 16,3 0 0-16,14 3 1 16,4-3 2-16,0 1-1 15,4-4 2-15,13 0-4 0,11 0 0 16,11 6 1-16,0 3 0 16,7 4 0-16,13 2 2 15,5-5 1-15,-4-10 1 0,3-13-2 16,11-9-2-16,0-6 1 15,-3-6 1-15,10-4-3 16,10 0 0 0,-6 7 3-16,17 6 1 15,7 6-4-15,-6 10 1 16,13-1 0-16,0 7 2 16,-6-3-1-16,9-7-1 15,-6-12 3-15,-11-9 0 16,8-10-1-16,-8 0-2 15,-14 0-2-15,7 6 1 0,0 7 1 16,-7 6 2-16,-10 9-1 16,3 7-1-16,-3 6 1 15,-11 3 1-15,-8 3-1 16,5 0-1-16,-1 3 1 16,-6 1 1-16,-8-1-1 15,4 0-1-15,10 7 1 0,-3 6-1 16,-7 2 0-16,0 17 2 15,14 9-1-15,0 0 2 16,-11-3-2-16,-3-3-1 0,7-7 7 16,3-9 3-16,-7-12-5 15,1-4-1-15,3-9-4 16,7-9-1 0,-4-10 1-16,-7 7 2 15,11-4 1-15,7 3 1 16,-7 1-5-16,-3 9 1 15,6 6 0-15,8 0 0 16,-8 3 2-16,-3 4 1 16,11-1-1-16,-1-3-2 15,-10 4 1-15,7-1-1 0,7-3 0 16,-3-2 0-16,-8-4 0 16,11-4 2-16,7-5-1 15,-14-13 2-15,4-3-2 16,14-10 2-16,-8-5-4 15,-6 8-2-15,10 1 4 16,3 9 3 0,-13 10-3-16,7 8-3 15,3 14 1-15,-7 9 2 16,-11-1 0-16,11 4-1 0,4-9 1 16,-11-13-1-16,-7 0 0 15,10-10 0-15,1-5 0 16,-8-4 0-16,-6-3-3 15,10 0 2-15,0 13 3 0,-11-1 1 16,-7 10-4-16,11 10 1 16,0 9 2-16,-7-4 1 15,-10 1-4-15,-1-4 1 16,4-5 0-16,-8-10 0 16,-9-7-3-16,-12-6 2 15,-10-5-1-15,-10-1 0 0,-8-4 2 31,-3 14 0-31,-4 3-3 16,-3 9 2-16,-4 9 1 16,-3 10 2-16,-7 3-3 15,-7 9 0-15,-4-9 3 16,-7-3 3-16,-4-7-4 16,-3-5-3-16,-3-11 1 0,-8-5 2 15,-3-7-2-15,-4-2-2 16,-3-7 2-16,0-4 0 15,-4-2 1-15,4-7 2 0,0-2-3 16,-4-14-2-16,1-24 2 16,-1-10 0-16,-3-12 1 15,-1-19 2-15,-6-35-1 0,-7-9-1 16,-8-47 1-16,-2-7-1 16,9-24-3-16,8 0 2 15,10 12 1-15,8 34 2 16,6 10-1-16,4 16-1 15,7 28-2-15,0 22 1 16,0 0 1 0,-4-19 2-16,1-3-1 15,-4-7-1-15,0-24 1 16,3 9-1-16,1 6 0 16,3 13 0-16,-4 34 0 15,-3 35 2-15,0 25-3 16,-3 24 0-16,-5 20 1 15,-2 12 0-15,-4 7 0 0,-4 3 2 16,-7-4-3-16,-10-2 0 16,-1-1 1-16,-6-3 2 15,0 1-1-15,-1 2-1 16,1 3 1-16,3 4-1 0,-3 9-3 16,-4 0 2-16,-7 0 1 15,-11 4 0-15,1-7 0 16,3 12 2-16,0-9-1 0,-7 0-1 15,-8-3 1-15,-9-3 1 16,2-3-3-16,5-4-2 16,-1 4 2-16,-14-4 2 15,-3 4 0-15,7 0-1 16,3-4 1 0,-3-2 1-16,-11-4-3 15,0-6 0-15,7-9 1 16,1-7 2-16,-12-9-3 15,-6-3 0-15,6-1 1 16,1 1 0-16,-7 3 0 16,-8-3 2-16,8 3-3 15,-1 6 0-15,-6 6 3 0,-11 1 1 16,10-1-4-16,1 4-1 16,-18 0 3-16,0-1 1 15,7 1-3-15,-15-1-1 16,1 1 1-16,7 3 2 15,-7-1 0-15,-7-2-1 0,14 9 1 32,-4 0-1-32,-10 6-3 15,14-3 2-15,7 10 3 0,-11-4 1 16,4 1-4-16,10-1 1 16,-3 1 0-16,-7-1 2 15,7 0-1-15,0 1-1 16,-11-4-2-16,1-3 1 15,10 7 1-15,-11-10 0 0,-3 9 0 16,10-3 0-16,1-3 0 16,-11 13 0-16,7 3 0 15,6 6 2-15,-9 0-3 16,-4 6 0-16,10-2 1 16,-10-1 2-16,-7-9-1 15,10-7-1-15,-7-6 1 0,-10-6-1 16,14 0-3-16,0 0 2 15,-7 7 1-15,13 5 2 16,8 10-1-16,-10 6-1 31,-1-2-2-31,8 2 1 16,-1-3 1-16,-10 3 0 0,10-3 0 16,4-3 0-16,-7-6 0 0,3-1 2 15,15-2-3-15,-1-4 0 16,-10-2 1-16,4 2 2 15,17 0-1-15,4 1-1 16,-4 6 1-16,-4-1-1 16,15 4 0-16,7 0 0 15,0-3-3 1,-4-7 2-16,0-6 1 16,7-3 2-16,11-3-1 0,4-6-1 15,2-4 1-15,5 0-1 16,-1 4-3-16,1 3 2 15,6 3 1-15,8 3 0 16,3 0 0-16,7 3 2 16,0-3-3-16,4 3 0 0,3 0 1 15,0 0 2-15,4 3-1 16,3 1-1-16,4 2 1 16,0 1-1-16,3-1 0 15,4 3 0-15,0-2 0 16,0 6 0-16,-1-4 0 15,5 4 0-15,-1-4 0 0,4 1 0 16,3-1 0-16,1 1 0 16,-1 0 0-16,4-4 0 15,0 7 0-15,0-4 2 16,0-2-3-16,4 5-2 16,-1-5 2-16,0-1 2 15,1 0 0 1,-1 1-1-16,1-1 1 15,-1-2-1-15,1-1 0 0,-1 0 2 16,-3 0-3-16,4 1 0 16,3-7 1-1,-4 3 0-15,4 6-3 16,0-3 2-16,4-2 1 16,6 5 0-16,4 4-3 0,4-1 2 0,7 1-19 15,3-4-9-15,-3 4-69 16,-4 2-29-16,-14 4 4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5:13.9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9705 4482 212 0,'3'-3'82'0,"-6"3"-64"0,3 0 20 0,0 0 3 0,0 0-4 16,0 0 3-16,0 0-9 16,0 9-4-16,0 3-15 15,0 10 1-15,3 29 3 0,1 14-6 0,3 8-3 16,0 8 4-16,0 23 5 16,0 5-6-16,0-12-1 15,4-12-5-15,-1-10-3 16,1-15 0-16,-4-10-1 0,0-12-20 15,0-10-7-15,0-9-50 16,4-10-22-16,-8-3-42 16</inkml:trace>
  <inkml:trace contextRef="#ctx0" brushRef="#br0" timeOffset="1019.864">4195 4638 192 0,'-15'0'71'0,"8"0"-55"0,4 10 11 16,-1-10 0-16,1 6-2 16,3-6 0-16,0 0-8 15,0 0 0-15,0 3-10 16,3-3 2-16,1 0 4 0,-4-3-1 15,7-3 1-15,3 3-3 16,5-13 1-16,2 3 0 16,8-8 1-16,14-5 2 0,7-5 2 15,21-7-5-15,-4-5-1 16,15-11-4-16,3-5-1 16,21-4-3-16,4 13 1 15,0-3-2-15,17 2 2 16,8 11-2-16,-4-1 2 15,10 13-2 1,15-1 2-16,-7 14-2 16,14 2 2-16,-1 13-2 0,-3 6 2 15,18 7-4-15,0 6 0 16,-14 3 1-16,10 9 0 16,-3 16 8-16,-18 10 5 15,0 15-2-15,-3-3-1 16,-11 3-4-16,-21 19 1 0,-11 3-2 15,-10-10 2-15,-11-2-4 16,-10-19-2-16,-8-4 0 16,-17-15-1-16,-4-13-47 15,1 10-18-15,-11-13-106 16</inkml:trace>
  <inkml:trace contextRef="#ctx0" brushRef="#br0" timeOffset="2025.655">4018 4513 200 0,'14'9'74'0,"-3"-2"-58"0,6-4 7 15,-6-3 1-15,7 0-2 16,6 0 4-16,12-10-3 0,-5 1-2 15,15 0-11-15,18-10 0 0,3-6 3 16,10-7-1-16,8-8 3 16,7-14-2-16,21-2 0 15,3 6-3-15,4-10 1 16,21 7 0-16,0 0 3 0,4-10-5 16,17-3-3-16,-3 0-3 15,14 0 0-15,7 7-2 16,0 9 2-16,17 2-2 15,-10 11 2-15,18-4 2 16,-1 10 2-16,8 6-1 16,0 3 1-16,14 6-2 0,-4 7 2 15,4 9-6-15,3 9-1 16,0 7 0-16,8 6 2 16,-8 6 1-16,4 13 3 15,-4 12 1-15,4 7 1 16,-11-1-2-16,11-2 1 0,-25-7-4 31,11 6 0-31,-18 4-1 0,-7 9-2 16,-4 6 1-16,-13 3-1 15,10 7 0-15,-18-7 0 16,-14 10 0-16,-24 3 0 16,-18-3 0-16,-11-10 0 15,-7-12 0-15,-3-9 0 16,-11-7 0-16,-7-10 0 0,-17 8 0 15,-12-11 2-15,-9 4-1 16,-12-3 2-16,-6-1-42 16,-4-5-18-16,-7-4-42 15,0-3-18-15,-7-13-14 16</inkml:trace>
  <inkml:trace contextRef="#ctx0" brushRef="#br0" timeOffset="2999.357">16157 5410 192 0,'-7'-3'74'0,"7"-4"-58"0,4-2 9 0,-1 6 2 16,4-3-1-16,4-4 2 0,-1 4-2 15,5 3 1-15,2 0-15 16,8 3 2-16,7 3 2 0,6 3-2 0,15 0 0 16,0 1-6-16,7-1 0 15,0 0-5-15,7 0-2 16,7 1 2-16,4-4 0 16,-4 6-1-16,-7 1-2 15,-7-1 3-15,-11 0 0 31,-6 7-4-31,-8-3 1 0,-10-1-20 16,-8 1-7-16,-6-4-19 0,-8 1-7 16,-3-4-70-1</inkml:trace>
  <inkml:trace contextRef="#ctx0" brushRef="#br0" timeOffset="3299.259">16267 5946 224 0,'3'12'85'0,"4"-12"-66"0,11 7 14 0,-8-7 4 15,12 0-4-15,9-7 3 16,8 4-5-16,7-3-1 15,3-3-17-15,4 6-6 0,7-4-2 16,7 7-1-16,7-3 2 0,0 3-3 16,-3 0 0-1,-4 0-1-15,-3 0 1 0,3-6-24 16,0 6-11-16,0-3-25 0,0 0-12 16,0-1-58-1</inkml:trace>
  <inkml:trace contextRef="#ctx0" brushRef="#br0" timeOffset="3987.87">19191 4325 216 0,'0'-3'82'0,"0"6"-64"0,0 9 13 15,0 1 1-15,0 6-6 16,4 9-1-16,-4 13-5 15,0 25 0-15,-4 3-11 16,4-13 3-16,-7 63 2 16,4-25-7-16,-8 79-2 15,4-48-3-15,-7 88 1 16,3-56-2-16,-3 56-1 16,0 38 1-16,3-85 1 15,4-37-1-15,0-4-1 16,4 10-2-16,-1-31 1 15,4-26-12-15,0-18-7 0,4-17-22 16,-1-14-9-16,1-17-72 16</inkml:trace>
  <inkml:trace contextRef="#ctx0" brushRef="#br0" timeOffset="4657.855">19879 4388 212 0,'21'-25'82'0,"-21"25"-64"0,11 3 20 0,-11-3 5 16,0 9-7-16,0-6-1 15,0 22-6-15,0-6-1 16,-7 25-16-16,0-10 0 0,-18 39-1 16,7-17-6-16,-17 32-1 15,7-22-2 1,-11 37-2-16,7-18-2 16,1 3 1-16,6-19-1 15,4-4 0-15,3-11 0 0,11-10 0 16,0-7 0-16,10-12 0 15,1-3 4-15,24-9 1 16,-7-4-4-16,29-12-1 16,-8 3 5-16,22-6 3 0,-15 0-1 15,39 6 0-15,-17 0-1 16,24 15 0-16,-17-2-2 16,20 15-2-16,-20-6-2 15,17 28 1-15,-17-9 5 16,-4 15 2-16,-14-9-5 15,-4 19 0-15,-13-16-1 0,-8 29 0 16,-7-17 4-16,-10 23 5 16,-4-19 4-16,-18 12 2 15,4-18-6-15,-24 21-1 16,3-18-2-16,-25 9 1 16,7-12-6-16,-14-4-1 15,7-12 2 1,-32-3 1-16,19-10-6 15,-26-12 0-15,18-3-8 16,-14-19-3-16,14 0-8 0,-11-26-3 16,22 7-7-16,6-12 0 15,8 6-21-15,17-19-8 16,4 9-69 0</inkml:trace>
  <inkml:trace contextRef="#ctx0" brushRef="#br0" timeOffset="5305.395">20062 4394 192 0,'-10'-10'74'0,"10"10"-58"0,-7-6 9 0,7 6 2 16,-4 0-7-16,1 0 0 15,-1 0-2-15,4 0 0 16,0 0-9-16,0 0 3 0,4 0 2 0,-1 0 4 16,8 0 1-16,-1 6 1 0,22-6 0 15,-7 0-3-15,35-6 2 16,-14 6-6-16,24-9 0 15,-10 3-6 1,50-7-2-16,-26-3-2 0,43-3-3 16,46-9 1-16,-53 9-1 15,-25 4 2 1,36-4 1-16,24 0-21 16,-21 7-8-16,-28 5-62 15,-14 17-25-15,-11 2-17 16</inkml:trace>
  <inkml:trace contextRef="#ctx0" brushRef="#br0" timeOffset="5933.051">22049 5052 212 0,'3'0'82'0,"-3"0"-64"0,-10 19 13 0,6-16 3 0,-3 10-5 16,3-1 3-16,-6 17-5 31,3-7-2-31,-7 28-13 0,0-13 1 0,-11 35 3 16,4-15-6-16,-18 46-1 15,11-21-5-15,-25 53-3 16,10-35 0-16,-9 35-1 15,9-32 0-15,-6 26 2 16,10-32-3-16,0 7 0 16,7-20-1-16,4-12 0 0,4-15 4 15,2-4 1-15,5-12-26 0,3-13-9 16,0-6-11-16,6-13-1 16,1 1-33-16,4-20-13 15,-1 1-2 16</inkml:trace>
  <inkml:trace contextRef="#ctx0" brushRef="#br0" timeOffset="6249.006">21392 5507 228 0,'-3'-35'85'0,"3"35"-66"0,-7-25 10 16,3 25 2-16,4-9-4 0,0 6 4 15,4-3-4-15,-1-4-2 16,8 16-13-16,0-6 3 0,10 19 3 16,-7-3-2-16,14 40 3 15,-7-12-10-15,22 32-5 16,-8-14-1-16,18 51 0 0,-11-25-1 31,7 19 1-31,-10-23 0 0,0 17 1 16,-7-23-2-16,3 7 1 15,-10-16-13-15,0-4-3 16,-4-11-21-16,0-14-5 16,-4-5-13-16,-2-23-5 15,-1 1-71 1</inkml:trace>
  <inkml:trace contextRef="#ctx0" brushRef="#br0" timeOffset="7005.714">22345 4215 240 0,'-28'28'90'0,"28"-28"-70"0,-11 0 8 0,11 0-2 16,0-9-8-16,4-13 2 16,3-3 2-16,3-6 1 0,1 2-12 15,7 4 7-15,3 0 2 0,3 0-2 31,8 0 0-31,14 0-2 0,10 3 0 16,4 3 0-16,0 3 3 16,-3 7-5-16,-8 6 2 15,-6 6 0-15,-8 6 2 16,-7 10-1-16,-7 0-1 16,-10 16-8-16,-8 2-3 15,-3 7-1-15,-7 3 0 0,-3 6-5 16,-1-18 1-16,4-7-2 0,-4 4 0 15,1 5 4-15,3-5 1 16,7-1-6-16,3-12-2 16,8-1 2-16,3 1 3 15,4-3 3-15,3 0 1 16,7-4-5 0,7 7 1-16,4 0 2 15,4 9 1-15,-5 7-1 16,-2 8-2-16,-8 1 1 15,-7-3 1-15,-7 0-1 16,-10-4 2-16,-8 1-2 16,-10-3 2-16,-11-1-2 15,-10 7 2-15,-4-4-2 0,4-8-1 16,7-1-2-16,-22 3 1 16,8-6-1-16,-25 4 0 15,14-7 2-15,-3-4 0 16,10-2-18-16,0-3-5 15,11-4-22-15,10-9-9 16,4 0-15-16,14-19-7 0,3 10-50 16,29-13-47-16,17-10 65 15</inkml:trace>
  <inkml:trace contextRef="#ctx0" brushRef="#br0" timeOffset="7506.934">24123 4350 264 0,'21'-19'101'0,"-14"19"-78"0,11 10 6 0,-11 2-2 16,0 4-6-16,-4-7-1 16,5 29-2-16,2 37-1 15,-3-3-9-15,0-12-1 0,-3 56 0 0,-1-25-6 16,-6 65-2-16,-1-36 2 16,-3 58 1-16,0-43 2 15,0 47 0-15,0-41-5 16,3-12-1-16,1-29 1 15,3-15 2-15,0-16-18 16,0-22-8 0,0-10-25-16,0-15-8 15,0-6-67 1</inkml:trace>
  <inkml:trace contextRef="#ctx0" brushRef="#br0" timeOffset="7749.159">23587 5429 280 0,'0'9'104'0,"0"-9"-81"0,46-9 20 0,-39 9 3 16,24-10-7-16,-2 1 2 16,34-16-21-16,43-13-7 15,3 4-8-15,-3 2-6 0,11 7 0 0,3 6 1 16,-11 4 2-16,-7 2-3 15,-7 4 0-15,1 2-37 16,-8 1-16-16,-7 3-44 16,-10 3-16-16,-11 3-1 15</inkml:trace>
  <inkml:trace contextRef="#ctx0" brushRef="#br0" timeOffset="8151.582">25495 3886 228 0,'14'-35'85'0,"-7"23"-66"0,0 2 14 0,-3 14 2 0,0 5-3 32,-1 7 1-32,1 12-7 0,-1 16-2 15,1 25-13-15,3 28-2 0,0 6 1 16,-4 39-4-16,1 11-1 16,-4 29-5-16,-4 9 0 15,-3 13 2-15,4-38 1 16,-1-40-10-16,-6 62-5 15,3-41-3-15,-4 10 1 0,4-38 1 16,-4 13 3-16,4-29-14 16,0-12-7-16,0-16-41 15,4-24-18-15,-1-7-8 16</inkml:trace>
  <inkml:trace contextRef="#ctx0" brushRef="#br0" timeOffset="8855.833">26300 4071 220 0,'-4'-9'85'0,"1"9"-66"0,-5 6 14 0,1 0 2 15,0 7-9-15,-3 5-1 16,-4 14-5-16,-4 18-3 15,-7 6-9-15,-6 10 6 0,-5 19 3 16,-6 21-3-16,-4 7 0 16,-3 13-8-16,3 21-2 0,4 1-2 15,3 15-2-15,7 0 3 16,7-13 0-16,11 1-1 16,11-7 1-16,6-9-2 15,11-22 2-15,15-19-4 16,16-22 0-16,15-13 1 15,4-21 2 1,-1-13 3-16,8-22 4 16,10-6 0-16,4-22 2 15,-4-13-2-15,0-15 0 16,-7-7-1-16,0-5 0 16,4-14 2-16,-18-2 1 15,-11 21 1-15,11-40 0 0,-14 18-6 16,-4-62-4-16,-6 37-1 0,-22-74-1 15,-4 43 0-15,-45-82 0 16,10 57-5-16,-31-60-1 16,-15-9-2-1,4 51 0-15,-3 55 2 0,-1 38 4 0,1 32-1 16,6 40-1-16,1 29-2 16,6 15 1-16,4 10-8 15,7 5-2-15,4 14-14 16,7 9-7-16,7 3-16 15,10-3-5-15,11-1-79 16</inkml:trace>
  <inkml:trace contextRef="#ctx0" brushRef="#br0" timeOffset="9318.811">27778 4648 200 0,'17'-10'77'0,"-17"10"-60"0,18 19 10 16,-14-9 4-16,-4 18 1 16,-4 6 3-16,-3 7-6 15,-7 6-3-15,-4 16-14 16,-6 22 1-16,-8 12 3 0,-4 0-6 0,-6 10-3 15,-4 15-4-15,-3-3 0 16,0-9-4-16,3-4 0 16,3-5 1-16,8-7 2 15,7-13-3-15,7-15-2 16,3-16-14-16,4-12-4 0,3-19-22 16,4-10-8-16,4-18-55 15,6-13-41-15,8-10 59 16</inkml:trace>
  <inkml:trace contextRef="#ctx0" brushRef="#br0" timeOffset="9622.231">27354 4723 256 0,'0'0'96'0,"0"0"-75"0,4 31 8 15,-4-24-3-15,0 15 3 16,0-7 5-16,3 23-10 16,8 25-1-16,0 28-14 0,6 6 3 0,4 3 2 0,8 16-1 15,2 10 2 1,5-10-6-16,2-10-1 0,-2-12-4 16,3-9-3-16,-1-10-3 15,1-12 1-15,4-10 1 16,-8-12 2-16,-7-10-21 31,-3-12-9-31,-4-13-24 0,-7-9-7 16,-3 0-84-1</inkml:trace>
  <inkml:trace contextRef="#ctx0" brushRef="#br0" timeOffset="10160.2">27778 3955 264 0,'-4'-13'101'0,"4"13"-78"0,-3 0 4 16,3 0-3-16,0 0-8 16,3 0 1-16,4 0 2 15,4-3 0-15,10-3-10 16,7-3 6-16,8-4 4 0,2-3 1 0,5-2 3 16,3 8-7-16,-4 7 1 15,-3 6-8-15,-4 16-1 16,-7 0 5-16,-7 9 3 15,-7 6-4-15,-7 17-2 16,-10 5-5-16,-8 7-2 16,-10 9-1-1,-7-9-2-15,-11 6 1 16,-7-4-1-16,0 14 0 16,8-1 0-16,6-12 0 15,14-3 0-15,15-13 0 16,13-12 0-16,15-10 2 0,10-6 3 15,4-10-4-15,0-2-1 16,3-7 0-16,1-3 2 0,-1-3-12 16,0 0-3-16,1-7-29 15,-8 1-11-15,-3-1-34 16,-15 7-12-16,1 0-41 16</inkml:trace>
  <inkml:trace contextRef="#ctx0" brushRef="#br0" timeOffset="12596.653">18344 3525 176 0,'-14'-44'68'0,"7"35"-52"0,0 6-3 0,4 3-3 16,-1 0 4-16,4 0 5 0,-3 12 8 16,-1 7 6-16,-3 35-18 0,0 24 7 15,0 22 5-15,0 54-9 0,0 15 0 16,3 57-10-1,-3 47-5-15,0 15-2 0,0 16 1 16,0 16-1-16,0-6-1 16,0-20 3-1,0-2 2-15,7-35 0 16,0-34 2-16,7-10-4 16,4-31 0-16,3-32 1 15,0-24 0-15,3-16-5 16,5-4 1-16,2-2-2 15,5-13 0-15,2-10 2 16,1-15 0-16,0-13 0 0,3-3 0 16,0-12 0-16,4-10 0 15,7-9 2-15,10-10 3 16,11 1 2-16,8-10 1 16,2 0-2-16,22 0 1 15,17-10-4-15,4 7-2 16,18-3 2-16,14 6 2 0,6 0-7 15,22 0 0-15,-3-3 2 16,59-3 4-16,-17-13 3 0,-4 3 1 16,0-6-2-16,-14 0 1 15,11 0-2-15,-15 7 2 16,1 5-4-16,0 7 0 16,-12 3-1-1,16 3 1-15,-12-3 0 16,18-3 3-16,-7-3 1 15,4-7 1-15,7-6-4 16,-11 1-1-16,10-1-1 16,-17 6-2-16,14 4 1 15,-13 9-1-15,-12 3-3 16,7 10 2-16,-13 5 3 0,-4 7 3 16,7-3-4-16,-11 4-3 15,7-8 3-15,8-8 1 16,-8-10 0-16,18-10 1 15,-10-5-2-15,10-4-1 16,-4 0 1-16,-10 0 1 16,14 4-1-1,-14 2-1-15,0 4-2 16,7 5 1-16,-14 4-1 0,-7-3 0 16,3 0 2-16,-14 0 2 15,-3-6-3-15,3 5 0 16,-46-2-1-16,29 12-2 15,-15 4 0-15,-6 6 0 16,-18 6-4-16,-22 6 0 0,-17-3 2 16,-14 3 3-16,-14-3 2 15,-7-9 1-15,-8-7-5 16,-3-3 1-16,-3-6 0 16,-4-9-1-16,0-7 4 15,-3-9 2-15,-4-12-2 16,-8-10 0-16,-6-10 1 0,-3 4 2 15,-8-19-3-15,-3-29-2 16,0-5 4-16,-4-16 1 16,0-45-3-16,4-11 1 15,0-48 0-15,-1-34 2 16,1-26-1-16,0-40 2 0,-4-31-4 31,8-19-2-31,13 24 2 0,7 26 0 16,8 28 1-16,3 29 2 15,4 52-3-15,3 20 0 16,-4 28-1-16,-6 18 0 16,-4 26 2-16,-11 9 2 15,-3 9-1-15,-11 0 2 16,-6 13-4-16,-8 25 0 0,-14 13 1 16,0 15 0-16,-3 0-3 15,3 16 2-15,-4 13-1 16,-3 2 0-16,-14 1 2 15,-10 9 2-15,-1 0-3 16,0 0 0-16,-7 0 3 16,-13 3 1-1,-8 3-4-15,3-2 1 16,-13 2 2-16,-22 6 1 16,8 10-1-16,-15 6-2 15,-14 10 1-15,11 9 1 16,-14-3-1-16,-1-13-1 0,15 1-2 15,-14-7 1-15,6-9 3 16,15-4 1-16,-3-6-4 0,-8-3 1 16,14-3 0-16,-3 0 2 15,-14 0-3-15,10-3 0 16,-3 6 1-16,-11 4 2 16,11 2-3-16,-11 1 0 15,-3-1 1-15,13 0 0 16,-6-2 0-1,-4-4 2-15,15-3-3 16,3 0 0-16,-11-3 1 16,14-4 0-16,0 4 0 15,-10 3 0-15,7 0-3 16,7 0 2-16,-7 0 3 16,0 0 1-16,14 0-1 15,0 3-2-15,-11 4-2 0,11-4 1 16,3 3 1-16,-6-3 0 15,-1 7 0-15,8-4 0 0,10-6 0 16,0-3 2-16,-4-4-1 16,11-2-1-16,11 3-2 15,-4 3 1-15,-7 3 1 16,0 3 0-16,4 6 0 0,0 7 2 16,-15 6-3-16,4 6 0 15,7 0 1-15,1 10 2 16,-12 3-3-16,4 6 0 15,14-7 1-15,0 7 0 16,1 0 0-16,-5-15 2 16,11 5-3-1,8-2 0-15,6-10-1 16,7 3 0-16,1 0 0 16,-1-2-2-16,8-4-8 15,6-1-3-15,11 8-14 16,7-11-4-16,11-2-16 15,7-3-7-15,10-7-68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5:31.010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23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30T17:15:58.205"/>
    </inkml:context>
  </inkml:definitions>
  <inkml:trace contextRef="#ctx0" brushRef="#br0">22070 4494 256 0,'0'-12'96'0,"0"12"-75"0,0-3 10 15,0 3-2-15,0 0-2 16,0 0 3-1,-4 3-7-15,4 0-4 0,-3 12-11 16,3-2 4-16,0 34 1 0,0-9 0 16,3 31 2-16,1-13-2 15,-4 48 0-15,0-23-5 16,0 26-3-16,0-20-2 16,0 11 0-16,0-23-2 15,0 10 2 1,0-20-33-16,0-18-12 0,0-9-127 15</inkml:trace>
  <inkml:trace contextRef="#ctx0" brushRef="#br0" timeOffset="12476.39">4717 4801 212 0,'-14'0'79'0,"10"-3"-61"0,0-3 15 0,4 3 1 15,0-3-11-15,4 3-3 16,0-4-5-16,3-2-2 16,3-4-7-16,8-9 3 0,14-9 1 15,6-10 3-15,15 0 3 16,14-12-3-16,11-19 2 15,14-22-6-15,21 6-1 0,10-6-4 16,18-16-1-16,28-6-1 16,4 4 1-16,32 11-4 15,14 10 0-15,21-3 1 0,28 3 2 16,3 13-3-16,15 21-2 16,24 17 4-16,-13 27 1 15,3 29 0-15,0 21-2 0,-22 20 5 16,-3 31 4-16,-28 9-1 15,-14 3 1-15,-14 1-5 16,-22-7-3-16,5 12 0 16,-19-12 1-16,-28-6-1 15,-14-16 2-15,-10-9-2 32,-22-10-1-32,-21-9-48 0,-21-9-20 15,-21-10-85 1</inkml:trace>
  <inkml:trace contextRef="#ctx0" brushRef="#br0" timeOffset="13331.673">4311 4742 184 0,'-7'-16'68'0,"7"4"-52"0,0-13 10 0,0 12 1 16,3-6-9-16,4 0-3 16,4-9-4-16,10 3 0 15,11-3-6-15,10 0 1 0,11-7 4 16,11 1 0-16,-1-10 4 16,29-3-3-16,14-10 1 0,10-2-1 15,22-4 3-15,13-9-3 16,19-13 1-16,20-15-1 15,11 0 1-15,22-4-4 16,17-9 0-16,14-6-5 16,21-3 0-16,10 12 1 15,12-6 2-15,27-9-3 0,19 6 0 16,2 15-3-16,8 4-1 16,21 3 1-16,14 6 2 15,18 3-1-15,10 6 2 0,0 26-4 16,4 9-2-16,3 15 2 15,1 14 2-15,-1 27-2 16,7 26 0 0,4 15 3-16,7 16 1 15,4 9 1-15,-11 16 0 16,-7 28 4-16,-22 3 5 16,-24 19-7-16,-3 16-1 15,42 34-1-15,-61 26 0 16,-27-7-2-16,-46 19-2 15,-11-16 1-15,-39 16 1 0,-31-32-1 16,-18-5-1-16,-25-17 1 16,-35-24 1-16,-28-42-12 15,-28-21-6-15,-22-31-269 32,-53-57 118-32</inkml:trace>
  <inkml:trace contextRef="#ctx0" brushRef="#br0" timeOffset="14377.162">5066 4105 200 0,'-14'4'74'0,"10"-8"-58"0,4 1-4 16,4 0 16-16,6 0-5 16,4-3 0-16,11-1 1 15,3 1-14-15,11-3-1 0,18 3-2 16,17-10 3-16,7 0 1 16,7-3-1-1,21-3 1-15,18-15-2 16,0-20 0-16,29-9-3 0,9-6-1 15,15 0 3-15,21-22 3 16,8-19-4-16,16 0-2 16,22-3-2-16,4-9-3 15,31-10 1-15,11 0-1 16,3 1 0-16,25-20 0 0,18 7 0 16,-4 5 0-16,4-18-3 15,20 23 2-15,15 5 1 16,0 13 2-16,4 6-1 15,3 12-1-15,3 23 1 16,11 25 1-16,8 12-1 16,-5 22-1-16,1 13 1 0,7 12-1 15,3 4-3-15,14 15 2 16,11 9 5-16,11 10 5 16,3 13 8-16,7 21 4 15,-4 38-4-15,78 19-2 0,-35 31-7 16,-35 3 0-16,-22-3-5 31,-20 32 0-31,-15-13-1 0,0 13-2 16,-14-7 1-16,-35 3 1 15,-11 13-1-15,-17-19-1 16,-36 13 1-16,-21-4-1 16,-28 7 0-16,-39-9 0 15,-14-23-29-15,-28-3-13 16,-29-15-102-1,-28-47-69 1</inkml:trace>
  <inkml:trace contextRef="#ctx0" brushRef="#br0" timeOffset="15764.888">7246 10207 244 0,'-3'-6'93'0,"3"6"-72"0,0 0 0 0,0 0-2 0,7 0 0 16,3 0 3-16,11 0 2 16,8 0 0-16,9 0-13 15,8 0 2-15,7 0 1 0,7 0-5 16,18 9-1-16,6-3-2 15,1 4-1-15,-7 2-3 16,-4 4 1-16,-11 0 0 0,1 3 1 16,-8-1-5-16,-3 7 1 31,-7-3 0-31,-7-3 2 0,-4-3-1 16,-7-4 2-16,-3-2-11 15,-7-1-4-15,-8-2-21 16,-3-4-8-16,-7-3-21 15,-7 3-9-15,-3 3-41 16</inkml:trace>
  <inkml:trace contextRef="#ctx0" brushRef="#br0" timeOffset="16098.922">7391 11025 228 0,'-25'19'88'0,"21"-16"-69"0,1 1 13 0,3-4 2 16,3 3-5-16,12 0 3 0,9 0-7 16,1 0-3-16,10 0-12 15,4 3 2-15,14 1 4 0,10-1 1 16,12-3-1-16,-1 7-8 0,0-4-3 15,-4-3-1-15,4 6 0 16,4-2-2-16,0-1-2 16,-4 0 1-16,-7-3 1 15,-4 4 1-15,-3-4 1 16,-3 3-42-16,-1 0-19 16,1 4-48-1,2-1-22-15,-6 4 15 16</inkml:trace>
  <inkml:trace contextRef="#ctx0" brushRef="#br0" timeOffset="16553.799">9564 11141 228 0,'7'-3'88'0,"-4"6"-69"0,15 1 11 15,-7-1 1-15,10 0-8 16,11 3-1-16,10 0-4 16,7 1 1-16,4-4-10 15,4 0-1-15,3-3-1 0,10 0-3 16,11 0-1-16,-3-3-1 0,-4 0 1 15,-7 0 0-15,4-1 1 16,-1 1-2-16,1 0-2 16,-4 0-35-16,-7-3-14 15,0 3-85 1</inkml:trace>
  <inkml:trace contextRef="#ctx0" brushRef="#br0" timeOffset="16922.807">11155 9498 196 0,'3'-78'74'0,"1"69"-58"0,-4 6 9 15,0 3 2-15,3 3 1 16,1 15 6-16,3 17-8 0,4 12-1 31,3 6-14-31,0 23 4 0,3 33 5 0,1 14-9 16,0 27-1-16,-4 19-6 16,0 20-3-16,4 14 0 15,-4 4-1-15,-4 10 0 16,4-26 0-16,1-16 0 15,-1-15 0-15,0-28 2 16,-4-28 1-16,1-26-17 0,-1-28-7 16,-2-19-41-16,-1-24-15 15,7-23-42-15</inkml:trace>
  <inkml:trace contextRef="#ctx0" brushRef="#br0" timeOffset="17512.619">11934 10031 256 0,'15'-43'96'0,"-8"33"-75"0,0 4-1 0,-7 6-4 0,3 0 1 16,-3 0 4-16,0 3 5 15,0 6 3-15,0 10-15 16,-3 13 1-16,-4 5-1 0,-4 10-5 16,-3 7-1-16,0 27-4 15,0 7-1-15,0-3-1 0,0-4-2 32,3-12-2-32,4-3 1 15,7-16 1-15,3-3 0 0,4-12-3 16,8-10 0-16,2-10-1 15,8-5 3-15,10-7 0 16,11-3 1-16,7 0 0 16,7 0 0-16,3 6 0 15,1-3 2-15,6 7-1 0,8 5-1 16,0 4 3-16,-4 6 0 16,-7 13-1-16,-11 0 1 15,-10 9-2-15,-11-4 2 16,-10 8 7-16,-7 5 5 15,-11 7-1-15,-7 15 2 16,-11-6-7 0,-10-6-1-16,-11-3-4 15,-14-10-1-15,11-9-1 16,-21 3-2-16,-8-6-2 16,4-13 1-16,-7-9-4 15,-7-13-1-15,4-12-17 0,10-4-5 16,10-8-13-16,11-14-4 15,8-24-28-15,9-10-11 0,15-6-33 16</inkml:trace>
  <inkml:trace contextRef="#ctx0" brushRef="#br0" timeOffset="17820.913">11984 9834 244 0,'-35'0'93'0,"20"9"-72"0,1 1 11 16,7-4 3-16,0-3-10 15,0 0 0-15,7-3-8 16,4 0-2-16,3-3-9 16,7-3 7-16,14 0 4 0,14-4-3 0,18-5 2 15,11 2-5-15,10-6 1 16,18-3-7-16,14-6-1 0,0-3-4 15,17-10-1-15,4 3 3 16,-3-2 1-16,-8 2-41 16,1 16-19-16,-11 9-33 31,-11 20-14-31,-14 11-10 16</inkml:trace>
  <inkml:trace contextRef="#ctx0" brushRef="#br0" timeOffset="18546.973">13670 10596 228 0,'-7'-38'85'0,"0"26"-66"0,-4-10 10 0,4 15 2 0,0 1-8 15,0 0-1-15,-3 3-1 16,-1 6-1-16,1 9-11 16,-5 7 1-16,-2 10 3 0,-1 2-3 15,1 6 2-15,-5 7-7 16,5 16-1-16,-1 15-2 31,4 4 1-31,7 2-2 0,3-2 2 0,8 2-4 16,6 1 0-16,5 2 1 15,6-18 0-15,0-16-3 16,4-15 0-16,3-23 4 16,0-18 3-16,4-19-1 15,0-10 0-15,-4-5 1 16,-4-7 2 0,1-19-3-16,-4-6 0 15,-7-10 3-15,-3 4 1 16,-4 3-3-16,0 2-1 15,-3 17 1-15,-4 9 0 16,0 9 13-16,-4 10 6 16,1 16-7-16,-1 8-4 0,4 11-7 15,4 8-4-15,-1 14-3 16,4 11 1-16,4 20 1 0,6 9 2 16,1 3-3-16,3-3 0 15,7 6 1-15,8 10 0 16,-1 3 0-16,0-16 0 15,-3-6-3-15,-4-16 2 16,-3-16-37-16,-4-12-14 0,-3-9-29 16,-1-13-12-16,-6-13-41 15</inkml:trace>
  <inkml:trace contextRef="#ctx0" brushRef="#br0" timeOffset="19124.695">13907 9345 280 0,'7'-32'107'0,"-7"32"-83"0,3 0 4 0,-3 10-4 16,0 2-3-16,0 10 4 15,0 13 0-15,-3 12 0 16,-1 3-14-16,-3 3 0 0,0-2 2 16,-4-4-7-16,4-7-1 15,0-2-3-15,0-10-2 0,4-3 1 32,3-9 1-32,0 3-3 15,7-10-2-15,3-3-1 0,8-2 3 16,7 2 0-16,6-3 3 15,5 3-1-15,2 0 2 16,5 4-4-16,-1-1 0 16,0 4 1-16,1-1 0 15,-1 1 2 1,8-4 1-16,-5 1-1 16,-2-1-2-16,-4 1 7 15,-8 5 5-15,-10 7 9 16,-10 10 5-16,-7 2-10 15,-12-3-4-15,-6 10-7 0,-7 0-4 16,-7 3 0-16,-4 6-1 16,-3 0 0-16,-7-6 0 0,-4 0-3 15,-4-16 0-15,1-15-5 16,3-13-2-16,11-13-20 16,7-9-5-16,6-6-20 15,12-7-7-15,3-12-66 16,14-18-56-1,0-8 70-15</inkml:trace>
  <inkml:trace contextRef="#ctx0" brushRef="#br0" timeOffset="19356.065">13963 9364 352 0,'-25'18'132'0,"15"-5"-103"0,3-7 5 15,3 1-3-15,4-4-14 16,7-3-2-16,7 6-2 0,7-6-1 16,15 0-6-16,6-6-4 0,7 3-1 15,8-7-1-15,10-2 0 16,18-4 0-16,6-3 2 16,1-3-21-16,3-3-7 0,11 3-58 15,0-6-25-15,-11-7-31 16</inkml:trace>
  <inkml:trace contextRef="#ctx0" brushRef="#br0" timeOffset="20661.832">15723 10226 184 0,'-3'-6'71'0,"-4"6"-55"0,0-4 15 0,7 4 5 16,-7 0-5-16,3 0 2 15,-3 0-10-15,4 0-2 16,3 0-12-16,0 0-1 0,0 0 2 0,0 0-6 16,0 0-2-16,3 0 3 31,4-6 1-31,7 6 9 0,7-3 2 16,8-3-4-16,13 6-3 15,11-10 1-15,7 1 0 16,3 0-3-16,1-1-3 15,-1 1-2-15,4-4 0 16,0 1 0-16,0-1 1 16,0 1-2-16,-10-1-2 0,-4 4 3 15,-7-1 0-15,-4 4-1 16,-3 3-2-16,-4 3 1 16,0 3 1-16,-3 3 1 15,-4-3 1-15,-3 7-18 16,-4 2-7-16,-7-2-17 0,-3 2-6 31,-8 1-29-31,-3 2-14 0,0 1-28 16</inkml:trace>
  <inkml:trace contextRef="#ctx0" brushRef="#br0" timeOffset="20999.894">16256 9367 256 0,'-7'-16'96'0,"3"10"-75"0,1-4 19 0,-1 10 4 16,1-3-14-1,3 0-5-15,0 3-3 16,3 6 0-16,4 16-12 15,4 22 1-15,3 32 0 0,4 2 0 16,3 28 3-16,0 26-7 16,0-3-2-16,7 40-3 15,-6-6 1-15,2 0-4 0,1 6 0 16,0-18 1-16,-1-22 2 0,1-13-3 16,0-19-2-16,0-13-38 15,-1-24-17-15,1-22-26 16,0-23-11-16,6-15-25 15</inkml:trace>
  <inkml:trace contextRef="#ctx0" brushRef="#br0" timeOffset="21863.681">18112 9364 212 0,'-14'-51'79'0,"6"33"-61"0,-2-11 4 0,3 17-2 16,0-4-6-16,0-3 2 16,-4 1 0-16,1 2-1 15,-1 0-7-15,-3 7 4 0,0 6 3 16,-4-4-1-16,-7 14 2 0,-3 2 0 16,-4 4-1-16,-3 5-3 15,0 11 0-15,0 5-7 16,-1 16-1-16,1 22-4 15,0 13-1-15,3 0-1 0,0 15 0 16,1 19 2-16,9-3 0 16,8 0 0-16,11 22 2 0,10 0-3 31,10-9 0-31,8 9 1 16,14 3 0-16,10-13-3 15,11-5 2-15,7-4 1 16,0-9 0-16,-3-13-3 15,-4-22 2-15,0-12 1 16,3-23 0-16,1-18 0 0,-1-28 0 16,1-19 0-16,-4-13 0 15,-4-12 2-15,-6-12 1 16,-5-23 1-16,-6-6 0 16,-3 3 2-16,-12 4 3 15,-10-7-2-15,-7 6-2 16,-10 10-2-16,-8 6 0 0,-13 12-2 15,-12 10-1-15,-17 13-2 16,-14 9 1-16,-3 22-1 0,3 15 0 16,0 35 0-16,7 10 0 31,7 8 2-31,11 26 2 16,13 13-1-16,15-13-1 0,11-10-2 15,10-12-1-15,10-19-38 16,5-9-15-16,13-19-87 15</inkml:trace>
  <inkml:trace contextRef="#ctx0" brushRef="#br0" timeOffset="22649.538">19505 10057 180 0,'4'-57'68'0,"-4"57"-52"0,0-44-1 16,0 38-1-16,-4-7 5 16,1 4 6-16,-1-7 4 15,1 10 2-15,-5-3-16 16,1 2 6-16,-3 4 3 0,-1 0-1 0,-10 9-2 15,3 1-7-15,-6 18-1 16,3 3-8-16,-4 16-1 16,4-7-2-16,-4 17 1 15,4-10-2-15,0 43 2 16,3 23-4-16,7-13-2 16,4-12-1-1,11-16 3-15,7-6 0 16,6-19 3-16,8-16-3 15,3-9 0-15,4-4-1 0,-7-15 0 16,-4 0 2-16,3-15 0 16,8-14 0-16,-11 1 2 15,-3 0 1-15,0-32 1 16,-4 17-2-16,0-23-2 0,-4 12 1 16,-3-15 1-16,-3 13-1 15,-4 0 2-15,0 12 9 16,0 9 4-16,0 7-3 15,-4 25-3-15,4 3-5 16,0 22-4-16,0-3 0 16,4 37-1-1,-1 32 0-15,8 0 0 16,0-1 0-16,6-2 0 16,8 0 0-16,7-1 0 15,3-5 0-15,4-13 0 16,0-13-11-16,-4-15-5 15,-3-10-23-15,-4-16-8 16,-3-12-30-16,-8-6-12 0,-3 0-25 16</inkml:trace>
  <inkml:trace contextRef="#ctx0" brushRef="#br0" timeOffset="23320.46">19579 8881 244 0,'-10'-19'93'0,"10"19"-72"0,-7-22 7 0,3 19-2 15,4-3-5-15,0-1 2 16,4 1-4-16,-1 0 0 0,8 0-10 16,-4-1 3-16,10-2 2 0,-3 3-3 15,15-7 1-15,-5 4 4 16,12-1 4-16,-8 4-1 0,4 6 0 16,-8 0 3-16,1 9 1 15,-4 1-1-15,-10 15-2 16,-1-3-8-16,-10 31-3 15,0-9-5-15,-10 16-1 16,3-13 1-16,-4 0 0 16,4-7-7-1,4-2 0-15,-1-10-1 16,11 0 2-16,-3-9 1 16,13-6 1-16,-3-1-3 15,15-9 2-15,-5 1-1 16,15-4 0-16,-7 0 0 15,17 0 0-15,-6 0 2 16,6 6 0-16,-7-3 2 0,1 6 1 16,-12 1 1-16,-2 9 0 15,-8-10-2-15,-7 19 1 16,-4-6-2-16,-13 16 2 16,-1-10-2-16,-17 25 2 0,4-15-2 15,-19 6-1-15,-10 9 1 16,8-18-1-16,6-7 0 0,-7 0 0 15,7-3-18-15,1-3-5 16,2-6-33-16,15 0-12 16,0-7-32-16,18 0-13 15,-1 1-18 1</inkml:trace>
  <inkml:trace contextRef="#ctx0" brushRef="#br0" timeOffset="23857.305">20817 10091 180 0,'-10'6'68'0,"10"-6"-52"0,-4 3 17 16,4-3 4-16,0 0-6 16,0 0 2-16,0 0 1 0,0 0 1 15,11-9-19-15,-4 0 4 0,18-10 3 31,-4 3-10-31,25-9-2 0,-8 3-3 16,47-3 0-16,-18 6-2 16,39-6 1-16,-21 6-2 15,45 10 0-15,-31 0-3 16,39 5 1-16,-29 1-2 16,18 6-1-16,-28-3-32 15,14-3-14-15,-25 0-109 16</inkml:trace>
  <inkml:trace contextRef="#ctx0" brushRef="#br0" timeOffset="24719.11">22648 9238 188 0,'-42'-9'71'0,"42"9"-55"0,-25-19 9 0,22 16-1 0,-1-10-6 0,1 4 2 16,6-26 4-16,1 13 2 31,20-21-13-31,-6 2 8 0,28-9 2 16,-7 9-7-16,28-16-2 15,-14 14-2-15,42-1 0 16,-21 9 0-16,11 26 2 16,-15-1 2-16,1 29 2 0,3 28 3 15,-35 13 2-15,-8-13-12 16,-23 34-4-16,-1-15-3 15,-22 56 2-15,1-24-5 16,-24 46-1-16,6-38 0 16,-14 45 2-16,11-41-3 15,-1 50 0 1,8-41 1-16,14 12 2 0,3-30-3 16,15-4-2-16,0-22-1 15,20-9 0-15,-3-16 3 16,18-9 0-16,-7-10 1 15,31-15 0-15,-10 0 0 16,29-13 0-16,-15-3 0 16,14 0 0-16,-18-3 0 0,22 3 2 15,-18 0-6-15,7 0 1 16,-14 0-23-16,3 3-11 16,-13-3-13-16,-4 6-7 15,-8-6-86 1</inkml:trace>
  <inkml:trace contextRef="#ctx0" brushRef="#br0" timeOffset="25097.749">24059 8743 264 0,'11'-38'99'0,"-7"32"-77"0,3 6 9 16,-4 9-2-16,4 10-2 16,4 9 3-16,3 16-7 0,0 31-2 15,-3-6-12-15,-1-12 3 0,4 53 4 16,-3-23-8-16,7 51-2 15,-4-28-4-15,3 56 1 16,-3-40-2-16,8 49-1 16,-8-43 1-16,7 15-1 15,-4-34-7 1,5-9 0-16,-5-23-24 16,4-18-9-16,-3-13-17 0,7-22-7 15,-8-3-62 1</inkml:trace>
  <inkml:trace contextRef="#ctx0" brushRef="#br0" timeOffset="25737.693">25142 9677 220 0,'-17'-6'85'0,"17"6"-66"0,-25 0 10 0,22 6-1 15,-11-3-3-15,3 7 0 16,-7-1-8-16,4 7-2 0,-7 6-9 16,3-3 3-16,-6 21 3 0,3-5-2 15,-8 28 0 1,8-16-4-16,-7 31-1 15,7-15-3-15,-4 43-2 16,7-24 1-16,4 6-1 16,4-16 0-16,13-13 0 15,1-9 0-15,13-24 0 16,-2-5 0-16,20-21 0 16,-7 0 2-16,18-34 3 0,-11 6 0 15,4-19 2-15,-7 9 2 16,-4-18 5-16,-3 9-2 15,-11-22 1-15,-4 12-5 16,-10-9 0-16,0 16-3 16,-7 3 2-16,4 10 2 15,-4 5 2 1,3 4-1-16,1 19-1 16,-1 5-8-16,4 33-2 15,0-4 0-15,7 22 2 16,0-10 0-16,11 23 2 15,-4-7-2-15,11 23-1 0,-4-17 1 16,7 7-1-16,-7-13-3 16,7-3 2-16,-3-9-1 0,7-9-2 15,-7-4-15-15,6-9-5 16,-6-4-15-16,0-5-5 16,-4-1-18-16,-3-6-9 15,-4-3-56 1</inkml:trace>
  <inkml:trace contextRef="#ctx0" brushRef="#br0" timeOffset="26270.56">25192 8762 200 0,'-21'-10'74'0,"21"10"-58"0,-21 0 9 15,17 0 0-15,-7 3-4 16,4-3 2-16,-3 7-2 16,3-4-1-16,0-3-10 0,0 6-2 0,7-6 2 15,7-6 5-15,3-4 3 16,-3 4-1-16,14-13 0 15,-3 4-7-15,10-1-4 16,15 0-1-16,-15 10 1 16,-3 3 8-16,3 18 3 15,-3-5-4 1,-8 15 0-16,-3 16-4 16,-7 15 0-16,-7 13-3 15,-7 0 1-15,0-3-4 16,0-6 0-16,0-7-1 15,4-6-2-15,-1-6-2 16,4-7 1-16,4-9-1 16,3-6 0-16,7-3 4 0,3-10 3 15,8-3 0-15,3-3 2 0,8-3-6 16,-1-3-1 0,0-1 0-16,0 4 2 0,-6-3-12 15,-1 6-3-15,-3 0-27 16,-11 6-12-16,0-3-27 15,0-3-13 1,4 10-35 0</inkml:trace>
  <inkml:trace contextRef="#ctx1" brushRef="#br0">18792 9959 0,'0'0'0,"0"0"15,0 0 1</inkml:trace>
  <inkml:trace contextRef="#ctx0" brushRef="#br0" timeOffset="32172.152">9253 9266 96 0,'-7'-15'35'0,"4"12"-27"0,-4 3 22 0,3 0 8 0,-3 3-9 15,0 3-2-15,0 3-5 16,0 7 1-16,3 3-13 16,1 3 1-16,3 9 2 0,0 16 4 15,3 16 2 1,5 6 3-16,-1 12 1 15,0 42-4-15,0 12-1 16,0 46-6-16,0 17 0 0,-4 37-3 16,-3 7 0-16,-7 8-5 15,-3-14-3-15,-1 2 2 16,1-28 2-16,-1-3-4 16,0-25-1-16,1-32 4 15,-1-27 5-15,1-26-3 16,3-16 2-16,-1-21-3 15,1-10 2-15,0-12-2 16,0-7 0-16,4-6-8 16,3-6 0-16,3 0 3 15,4-1 2-15,4 1-3 0,3 0-1 16,4 0 1-16,6 0 0 16,5-4 1-16,-1-2 0 0,4 0 0 15,3-4 2-15,0-6-3 16,4 6 0-16,14-2 3 15,7-4 3-15,7 6-2 16,10 1 0 0,1 2-1-16,0 1-2 15,3 2 1-15,11-5-1 16,6-7 2-16,-2-9 1 16,-5-7 1-16,5-9 0 15,13-9-2-15,7 3-2 16,-3 3 1-16,11-4 1 15,10 4-3-15,-4 6 0 0,-10 1 1 16,7 8 2-16,0 1-3 16,-7-1 0-16,-10 1 1 15,2 0 2-15,8 2-3 16,0-2 0-16,-7-4 1 0,7 1 0 16,7-7 0-16,-3 0 0 15,-4-6 0 1,7-9 0-16,3-7 0 15,-6-3 0-15,-4 0 0 16,10 0 2-16,4 16-1 16,-10 12-1-16,3 7 1 15,10 12 1-15,-3 10-1 16,-14 5-1-16,7 7 1 16,0-6-1-16,-7-12-3 0,-11-14 2 15,-3-8 1-15,11-4 0 16,-1 0 2-16,-7 3 3 15,4 1-4-15,11 5-1 0,-1 7 2 16,-6 3 1-16,-4 3-1 16,7-3-2-16,0 0 1 15,-11 0-1 1,-10-6 0-16,3-3 0 16,4-1 2-16,-4 4 1 15,-3 3 3-15,-11 0 3 16,0 6-4-16,4 6-1 15,3 13-2-15,-7 6 1 16,-6 4-2-16,-8 5-1 16,3-5-2-16,4-10 1 0,4-7-1 15,-4-5 0-15,-7-10 2 16,-3-7 2-16,-1 4-1 16,12-3-1-16,-1 3 1 15,0 3-1-15,-7 3 0 16,-4 6 0-16,-3 7 2 15,8 3 1-15,2-3-4 0,8-7 1 16,-8-3 0-16,-2-9 0 16,-1-3 0-16,7-7 0 0,7-12 0 15,4-3 0-15,-4 3-3 16,-3 0 0-16,3 0 2 31,7 9 2-31,0 7 2 16,-3 2 1-16,-7 7-2 0,-1 7-2 15,4-4-2-15,4 6 1 16,-4 7 1-16,-6 0 0 16,-5-1 0-16,4 1 0 15,7-4-3-15,8-2 2 16,77-7 1 0,-89-6 0-16,12 0 0 0,2 3 0 15,-2 0 0-15,-8 3 0 16,3 6 2-16,12 4-1 15,-1-4-1-15,-10-3 1 16,-4-2-1-16,-3 2-3 0,10-6 0 16,0-6 2-16,-3-7 0 31,-7-3-2-31,-4 1 2 16,3 2 3-16,5 1 1 0,2 5-4 15,-6 4-1-15,-7 6 1 16,-4 10 0-16,7 6-4 15,3-4 1-15,5 10 2 16,-5-6 1-16,-3-3-2 16,-6-3 2-16,2-4 1 0,8-3 2 15,-1 0-3-15,-6-6 0 16,-4 0-1-16,-3-3 0 16,3 3 2-16,7 0 0 15,7 0-3-15,-3 0 0 16,-4 3 2-16,-3 4 2 15,6-1 0 1,4 0-1-16,1-3 1 16,-12-3-1-16,-3 0 0 0,-3-3 2 15,3 0-6-15,4-3 1 16,3 0 1-16,-4-4 3 16,-3 4-2-16,0 0 0 15,4 6 1-15,7 0 0 16,3 0-3-16,-7 0 2 0,-7-3-1 15,-7-4 0-15,0-5 2 16,-3-7 0-16,-1-6 0 16,-3-7 0-16,-3 1 0 0,-8 3 0 15,-3 3-3-15,-7 15 2 16,-1 1-1-16,-2 6-2 16,-8 3 0-16,0 3 0 15,-3 3 3-15,-4-3 0 16,-3 4 1-16,-4-4 0 15,0-3-3-15,-3 0 2 16,-1 0 1-16,1 0 0 16,-1 0 0-16,4 6 2 15,0-3-3 1,4 7 0-16,0-4-1 0,-1 0-2 16,1-3 0-16,0-3 0 15,-4-3 0-15,-4-6 0 16,-3 2 0-16,-3-8 3 15,-1 2 0-15,-3-2 3 16,0-4-1-16,0 3 2 16,4 4-4-1,0-1 0-15,-4 4-1 16,0 2 0-16,0 1 2 16,3 0 0-16,-3-4 0 15,0 1 2-15,0-4-3 0,-3-2 0 16,3-1 1-16,0-3 0 15,0 0-3-15,0 1 2 16,0-1 1-16,3-6 0 0,-3 6 0 16,0-3 2-16,0-6-1 15,-3-10-1-15,-1 4 1 16,0-7-1-16,1 0-3 16,3 3 2-16,0 4 1 15,0 3 2-15,0-1-1 16,3 10-1-16,1 0-2 0,0-3-1 15,-1-3 4-15,1 0 1 16,-4-10-3-16,3-6-1 16,1-9 1-16,-1 6 0 15,1-3 1-15,-1 3 2 16,1 3-1-16,3 0-1 16,0-3 1-1,0 3-1-15,0-9 0 16,0-7 0-16,0 4-3 15,0-1 2-15,0 7 3 16,-3 0 1-16,3 3-4 0,-4-6 1 16,1-10 0-16,-4-12 2 15,0-4-3-15,0 4 0 16,0 12 1-16,0 1 0 0,0 8 0 16,0-2 2-16,0-4-1 15,3 4-1-15,-3-1 1 16,0 1-1-16,-3 0 0 15,-1 9 2-15,-3-4-3 16,0-5-2-16,0-10 2 16,0-3 2-1,0 0 0-15,0 10-1 16,0 5 1-16,0 1-1 16,0 9 0-16,0 0 2 15,0-3-1-15,0-9-1 16,0-10 1-16,0 6-1 15,-1-6 0-15,1 13 2 16,0-3-3-16,0-1 0 0,0-9 1 16,0-12 2-16,4-7-1 15,-1 19 2-15,1 7-4 16,-1 9 0-16,1 9 1 16,-1 6 0-16,1 14 0 0,-5 2 0 15,1 3 0-15,0 4 2 16,0 2 1-16,-3 1 1 0,-1 2-5 15,1 1-1-15,-1 0 1 16,0-4 2-16,1 1-2 16,-4 0 0-16,0-1 1 15,-1 1 2-15,1 3-1 16,-3-1-1-16,-1 4 1 16,-3 6-1-1,0 4 0-15,0-1 2 16,-4 0-3-16,0-3 0 15,-3-3 3-15,0 0 1 16,-4 0-1-16,-7 0-2 16,0-3-2-16,15 3 1 15,3 0 1-15,-11 0 2 16,7 0-1-16,-17 3 2 0,6-3-4 16,-24 10-2-16,11-4 4 15,-25 3 1-15,18 1 2 16,-22 2 0-16,14-2-7 15,-27-1 0-15,17-3 1 0,-11 1 3 16,18-1 0-16,-18-3 2 31,18 0-7-31,-21-3 1 0,18 0 3 16,-15 0 4-16,18 0-3 16,-14-3-1-16,14 0 0 15,-29-3 0-15,22 3 0 16,-10-7 0-16,17 4-3 15,-18-4 2-15,18 4 3 16,-25-3 1-16,18-1-1 0,-14-5-2 16,17 5 1-16,-13 1-1 15,-54-4 0-15,15 1 0 16,13-4 0-16,19 0 0 16,2 4 0-16,8 2 0 15,-3 1 0-15,-5 6 2 16,1-3-3-16,7 6 0 0,7 0 1 15,-4 0 0-15,-3 0 0 16,-7 0 2-16,3 0-1 16,8-3 2-16,3-4-2 0,0-2-1 15,-4-1 1-15,-10 4 1 16,7-3-1-16,3 2-1 31,7 1 1-31,1 0 1 0,-8 3-1 16,-3 3-1-16,-4 0 1 15,8 3 1-15,3 3-1 16,-4 0 2-16,-6 1-4 16,-5-1 0-16,1-3 1 15,7-3 0-15,3 0 0 16,-3 0 2-16,-3-3-1 0,-5 0-1 16,1 0 1-16,7 3-1 15,0 0 0-15,-4 6 2 16,-6 0-3-16,-5 4 0 15,8-1 1-15,0 4 0 16,-4 5 0-16,-10-5 2 16,0-7-1-1,3 1 2-15,7-1-4 16,-7 0 0-16,-7 0 3 16,4-3 1-16,7 4-1 15,0 2-2-15,-11 4-2 0,-7-1 1 16,7-2 3-16,4 5 1 15,-4-5-1-15,-14-1-2 16,11-3-2-16,3-2 1 0,-4-1 3 16,-10 0 1-16,4 0-4 15,7 3 1-15,-4 1 0 16,-11 5 0-16,4 4 0 16,8-1 2-16,-8 1-1 15,-4 3-1-15,1 3 1 16,6-3-1-16,-6-1 0 0,-8-2 2 15,8 0-3-15,3-4-2 16,-7 1 2-16,-7-4 2 16,7 7 0-16,10 0-1 15,-10 2 1-15,-3 1-1 16,10-3 0-16,3 3 2 16,-10-7-3-1,0-2-2-15,11-1 2 16,3-9 0-16,-3 0 1 15,-8 0 0-15,15-9 0 0,7 9 0 16,-1 0 0-16,-6 0 0 16,3 0 0-16,7 6 0 15,4 3 0-15,0 1 2 16,-8 5-1-16,1-5-1 0,10-4 1 16,4 0-1-16,0-2 0 15,0-4 0-15,-4-7 0 16,7-5 0-16,8-10 0 15,3 3 0-15,3 0-3 16,-6 0 2-16,-1 7 1 16,-3 2 0-1,7 7 0-15,7 3 0 16,3 3 0-16,1 1 2 16,-4-1-1-16,-7-3-1 15,-4-3 1-15,7-4-1 16,8 1-3-16,3 0 2 15,-3 3 1-15,-1-1 2 16,-7 4-1-16,1 0 2 0,-1 0-4 16,8 0-2-16,3 0 2 15,3-3 2-15,-6 3 2 0,-4 0 1 16,-4 0-7-16,1 3 0 16,6 4 1-16,8 2 1 15,3 7 1-15,-4 3 0 16,5-4 0-16,-5 4 0 0,1-3 0 15,-1-1 0-15,1-5 0 16,6-4 2-16,8 0-1 16,0 1 2-16,3-1-4 15,4 0-2-15,3 4 4 16,0-4 1-16,0 3-3 31,1 1 1-31,2-4 0 0,1-3 0 16,4-3 0-16,2 0 0 15,5 6-3-15,-1-6 2 16,4 0 1-16,3 0 0 16,4 0 0-16,0 0 0 15,7 0 0-15,0 0 2 16,0 0-3-16,0 0-2 0,0 0-1 16,0 0 3-16,0 0 0 0,0 0 3 15,-7 0 1-15,7 0 1 16,0 0-2-16,-7 0-2 15,7 0-2-15,-7 0 1 16,7 0 1-16,0 0 0 31,0 0 0-31,0 0 2 0,0 0-1 16,0 0-1-16,-3 4 1 16,3 5-1-16,0-3-3 15,0 1 2-15,0-1 1 16,0 3 0-16,0 1 0 15,0-4 0-15,0 3 0 16,0-2 0-16,0 2-3 0,0 0 2 16,0 1 1-16,0 5 2 15,0 4-1-15,3 0-1 16,1 3 1-16,-1 3-1 16,1 0 0-16,-4 3 0 15,3-3-3-15,-3 1 2 16,0-1 1-1,0-3 2-15,0-4-3 16,0 1 0-16,0 0 1 0,-3-3 0 16,3-1 0-16,0-2 2 15,0-1-3-15,0 4 0 16,0-3 1-16,3-1 2 16,1-2-3-16,-1-1 0 15,-3 0 1-15,4 4 2 0,-4-7-3 16,0 1 0-16,0-7 1 15,0 0 2-15,0 0-10 16,0 0-4-16,0 0-43 16,-7 0-18-16,7-7-73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6:25.3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13783 4958 204 0,'4'-6'77'0,"-4"0"-60"0,0 6 19 15,0 0 7-15,0 0-7 16,-4 0 2-16,4 0-7 16,0 0-1-16,0 0-17 0,-3 3 1 0,-1 6 2 15,0 4-4-15,1 6-2 16,3 6-5-16,3 22-4 0,1 6 0 15,0 0 1-15,3 7-1 16,0-7 2-16,0 1-2 16,-4-4 2-16,1 0-2 15,-1 0-1-15,4 0-28 16,-3 3-11-16,-1-9-43 0,8-9-17 16,0-7-23-1</inkml:trace>
  <inkml:trace contextRef="#ctx0" brushRef="#br0" timeOffset="3778.539">24656 4908 216 0,'0'-19'82'0,"0"19"-64"0,0-19 13 16,0 16 3-16,0-3-5 0,0 0 3 15,0 0-3-15,0-1 2 16,0 4-17-16,0 0 5 0,0 3 4 0,0 0-8 16,3 13-1-16,-3-10-4 15,4 15 1-15,-1-2-8 16,4 15-2-16,0 4-1 15,0 21 2-15,0-12 1 32,1 16 1-32,-5-13-2 0,1 6-2 15,-4-9 1-15,0 3-1 16,0-9 0-16,0-4 0 16,0-9-7-16,3 0 0 15,1-6-24-15,3-6-7 16,0-4-46-16,3-6-19 15,1 0-21-15</inkml:trace>
  <inkml:trace contextRef="#ctx0" brushRef="#br0" timeOffset="4401.297">26035 4917 264 0,'4'-9'101'0,"-4"9"-78"0,0-9 13 15,0 9 0-15,0 0 1 16,0 0 4-16,0 0 0 15,0 0-1-15,0 0-21 0,0 0-3 0,-4 9 1 16,0-3 0-16,1 16-1 16,-1-6-6-16,-3 40-4 15,4-12-3-15,-1 25-3 16,1-15 1-16,3 8 1 16,0-15-1-16,0 13-1 15,0-13-41 1,0 0-20-16,0-3-128 15</inkml:trace>
  <inkml:trace contextRef="#ctx0" brushRef="#br0" timeOffset="6809.904">8565 4764 252 0,'-21'19'96'0,"11"-10"-75"0,3-3 12 16,7-6 2-16,0 0-17 15,0 0-4-15,0 0-3 0,3-6 3 16,4 3-8-16,0-6 6 0,4-7 1 16,7-3 0-16,6-9 2 31,8-7 1-31,10 1 2 0,11-4-6 15,7 1 1-15,0-7-6 16,4-3-2-16,17-10 0 16,14-5 1-16,4 5-3 15,7-6 0-15,21 16-1 16,7-3 1-16,7 13 0 16,25 2 1-16,-1 4-2 0,29-1-2 15,-3 4 3-15,21 9 2 16,-4 10 0-16,3 9 0 15,-2 12-3-15,-8 14-2 16,-4 21 1-16,-17 22 1 16,-21 15-3-16,-7-5 0 15,-8 12 1 1,-17 3 2-16,-14 0-1 16,-11-7 2-16,-13-5-2 0,-5-10-1 15,-6 3 1-15,-11 1 1 16,-7-4-3-16,-11-19-2 15,-13-9-18-15,-8-16-7 16,-14-9-36-16,-7-22-14 16,-14-13-78-16</inkml:trace>
  <inkml:trace contextRef="#ctx0" brushRef="#br0" timeOffset="7529.826">8333 4748 244 0,'38'-53'90'0,"-13"15"-70"0,14-3 6 15,-21 26-1-15,10-10-7 0,14-10 1 16,22-2-4-16,20-10-1 16,8-16-8-16,31-16 3 0,19 4 3 31,13-3-2-31,28-10 0 0,18-12-6 16,25-10-3-16,25 6 2 15,3 1 0-15,31-13 1 16,8-3 2-16,3 15-1 15,29 17 2-15,14 5 5 16,-1 10 2-16,5 16-5 16,20 2-3-1,14 10-1-15,4 10-1 16,0 9 0-16,-7 15 2 0,7 17-3 16,7 15 0-16,-7 15 1 15,-21 13 2-15,-7 35-3 16,3 22-2-16,-35 9 0 15,-10 37 1-15,-25 4-1 16,-11 12-1-16,-39 10 1 0,-7-6-1 16,-20 27 0-16,-33-21 0 15,-7 9-3-15,-10-3 2 16,-28-16 1-16,-22-12 2 16,-21-6-19-16,-17-26-8 15,-8-3-1-15,-21-37 1 16,-17-32-15-16,-18-34-4 0,-14-35-94 15</inkml:trace>
  <inkml:trace contextRef="#ctx0" brushRef="#br0" timeOffset="8683.317">8827 3839 200 0,'0'16'74'0,"0"-13"-58"0,3-3 7 16,-3 0 1-16,4-3-4 15,-1-1 0-15,4-2-4 16,4 0-2-16,3 0-8 0,7-1-4 0,4-2 1 16,3 0 0-16,7-10 3 15,11-3-3-15,88-38 6 16,-56 26 0-16,10-4 0 15,21 0 2-15,15-18-6 16,10-13-1-16,28-6 2 16,4-7 1-1,35 4-6-15,-3 3 0 16,31-10-1-16,0-3 2 16,29-3-1-16,13 3-1 15,4 7 5-15,29-4 4 16,13 7-3-16,11-10-1 15,11 3 0-15,21 13-1 16,14 10-2-16,10 11 1 0,1 11-2 16,3 8 2-16,11 7-2 15,13 6 2-15,8 10 4 16,7 6 4-16,-4 6 0 16,1 16 1-16,-4 0-4 15,-11 21 0-15,0 23-5 16,7 6 0-16,-3 9-3 0,67 29-1 15,-53 25 1-15,-163-41 2 16,-73-25-1-16,112 78-1 16,-91-41-2-16,74 70 1 0,-85-57 1 15,49 62 2-15,-70-46-1 16,35 50-1-16,-60-47 1 16,18 6-1-1,-46-34 0-15,11 15 2 16,-32-28-3-16,-4-16 0 15,-21-18-59-15,-24-26-24 16,-12-9-66 0</inkml:trace>
  <inkml:trace contextRef="#ctx0" brushRef="#br0" timeOffset="9898.954">8467 4021 236 0,'3'0'88'0,"4"-3"-69"0,7-7-3 0,-7 4-4 0,4 3-5 15,3-7 1-15,4 1-2 16,6-4-1-16,12-2-3 31,10-7 1-31,7-13 2 0,6-2 0 0,9-10 0 16,-1-4-3-16,14 1-2 16,14 0 3-16,7-3 0 15,4 9 1-15,25-19 0 16,6-3 0-16,4-12 2 15,22 15-3-15,-1 1-2 16,25-4 2-16,0-3 0 0,17 3-1 16,8-12 1-16,17 2-2 15,4 4 2-15,28-3 0 16,-3 6 1-16,20-6-2 16,15-7 1-16,0 4 0 15,14-4 3-15,14 16-1 16,0 4 0-1,11 2-1-15,13 7 0 16,5 3 0-16,-5 3 2 16,12-10-3-16,10 13 0 15,3 7-1-15,-3-1 1 0,-7 4-2 16,10 18-1-16,11-3 1 16,0 0 1-16,60 4-1 15,-25 8-1-15,-3 7 3 0,-4 7 2 16,-6-7 7-16,-15 12 4 15,-18 10-15-15,7 3-4 16,8 13 4-16,-22 9 6 16,-17-3-10-16,-103-10-2 15,-66-9 6-15,133 16 6 0,-91-10-5 32,137 35-1-32,-109-19-1 0,117 32 2 15,-114-23-1-15,96 32-1 16,-106-32 1-16,102 57-1 15,-106-34 0-15,78 30 2 16,-91-27-1-16,48 50 2 16,-73-29-2-16,38 44 2 15,-63-40-2-15,7 47-1 16,-46-38 1-16,18 37 1 16,-40-34-1-16,5-6-1 15,-25-25-13-15,-11-16-6 16,-18-9-140-1</inkml:trace>
  <inkml:trace contextRef="#ctx0" brushRef="#br0" timeOffset="11394.183">7077 9687 236 0,'-7'-7'90'0,"3"7"-70"0,1 0 4 15,3 0-5-15,0 0-4 16,0 0 1-16,3 7 0 15,4-4 3-15,0-3-11 16,4 6 7-16,-1-3 2 0,5-3 2 16,6 0 1-16,7 6-5 15,11-2-1-15,7 2-2 16,7 0 0-16,3 0-2 16,0 4 1-16,1 2-2 15,6 1 2-15,-3-1-2 0,0-2 0 16,0-1-3-16,-3-6 1 15,-8 7-4-15,-7-10 0 16,1 6-1-16,-11-3-2 0,-4-3 1 16,-4 6-1-16,-2-2 0 15,-5-4 2-15,-3 9-17 16,-3-3-4 0,-4 0-29-16,0 1-9 15,-3-4-32-15,-1 3-11 16,-10 4-20-1</inkml:trace>
  <inkml:trace contextRef="#ctx0" brushRef="#br0" timeOffset="11794.328">7133 10405 232 0,'-10'6'88'0,"6"-3"-69"0,1-3 11 0,3 0 1 0,0 0-6 16,0 0 3-16,0 0-7 15,0 0-1 1,7 0 0-16,3 0 2 15,11 0-3-15,8 0 0 16,16 0-6-16,12 0-3 16,3 0-3-16,3 0 0 15,4-3-4-15,15 3 0 16,-1 0-1-16,0 0 1 16,-7 3-4-16,-7-3 0 15,-7-3 1-15,-4 0 2 0,-3 0-10 16,-3-1-4-16,-5 1-56 15,-2 3-23-15,-4 10-54 16</inkml:trace>
  <inkml:trace contextRef="#ctx0" brushRef="#br0" timeOffset="12378.839">8876 10267 228 0,'-14'-13'85'0,"14"13"-66"0,0 0 8 0,0 0-2 0,3 0-9 16,8 3 1-16,7 4-4 16,3 2 0-16,7 0-7 15,4 1 5-15,6-1 4 0,15-3 2 0,7 1 1 16,7-4 0-16,-3-3-2 15,-4 0-8-15,0 0-3 16,0 0-1-16,0-3 0 16,-4-4-2-16,-3 7-2 15,-3 0 1-15,-5 0-1 16,-2 0-16 0,-4 7-4-16,-8-4-47 15,-2-3-19-15,-1 9-42 16</inkml:trace>
  <inkml:trace contextRef="#ctx0" brushRef="#br0" timeOffset="13516.863">10527 9201 224 0,'-7'-26'85'0,"3"11"-66"0,-3-10 12 16,4 15 1-16,-4-5-4 16,0-1 1-16,-4 0-8 15,0-3 0-15,1 1-12 16,-4 2 3-16,-4 3 4 0,-3 4-6 16,-4 6-3-16,-3 9-4 0,0 13 0 15,-4 15-2-15,-3 7 2 16,3 0-2-16,0 6-1 15,4 3 1-15,3 7 1 16,1 5-1-16,3 1-1 0,3 3-2 16,4-10 1-16,3-2 1 15,4-4 2-15,4-6-3 32,3-4-2-32,3-2 4 0,4-10 3 15,7 1-3-15,7-8-3 16,8-5 1-16,6-3 0 15,4-4 3-15,3 1 1 16,0-1-1-16,4 0-2 16,0 1 1-16,7-1-1 15,7 1 0-15,4 15 2 0,-1 3-1 16,-3 6-1-16,-7 4 1 16,-4 3-1-16,-6-1 2 15,-8 4 1-15,-7 7-4 16,-7-1 1-16,-3 3 2 15,-4 7 1-15,-3-4 1 16,-4-3 2 0,0 1-3-16,-4-4 0 15,-3 0 1-15,0 0 0 0,-7-3 2 16,-3 0 1-16,-8-3 1 16,-7-3 0-16,-6 0-4 15,-8-16-3-15,-7 0 0 16,0-13-1-16,0-5-3 15,4-11 2-15,3-8-1 0,4-1 0 16,7-5 2-16,3-7 0 16,7-7-3-16,8-5 0 15,3-1 2-15,7-9 0 16,3-22 1-16,4-10 0 16,7-5-3-16,7-4 2 15,11-12 1-15,7-13 0 0,7 6 0 16,0 10 2-16,-4 3-1 15,-3 6-1-15,-4-3-2 16,-3 7 1-16,-7 8 5 0,-1 1 2 16,-3 12-2-16,-3-2-3 15,-4-4 0-15,-3 0 1 16,-4 0-1 0,-4 6 2-16,-3 10 0 15,-7 9 3-15,-10 6-1 16,-8 10 0-16,-10 9-8 15,-11 10 0-15,-7 12 1 16,-4 12 3-16,5 14-2 16,9 2 0-16,4 7-1 15,8-7-2-15,6-3-8 0,7-9-3 16,8 0-25-16,6-4-12 16,4-11-21-16,11 2-9 15,13-12-40 1</inkml:trace>
  <inkml:trace contextRef="#ctx0" brushRef="#br0" timeOffset="14030.227">11716 9668 236 0,'3'-13'90'0,"-3"13"-70"0,4 3 8 16,-4 0 0-16,3 7-6 0,1-1-1 15,-1 10 0-15,-3 0 1 16,0 6-12-16,0 10 1 0,-3 12 0 15,-4 25-4-15,-4 0-2 16,-3 3 0-16,-4 13-1 16,-3 18-2-16,-3-8-2 15,-1-7-2-15,4-16 1 16,3-12 1-16,0-16 2 16,4-10-3-16,4-12-2 15,3-9-12-15,3-13-5 16,4-3-18-16,0-3-8 15,0-6-82 1</inkml:trace>
  <inkml:trace contextRef="#ctx0" brushRef="#br0" timeOffset="14408.793">11367 9705 268 0,'-4'-15'101'0,"8"12"-78"0,-1-4 6 15,-3 7-2-15,4 7-4 16,3-4 3-16,3 12-3 16,4 4 0-16,4 3-12 15,3 10 7-15,7 11 2 0,11 20-4 16,3 3-1-16,4 3-5 0,4-3-1 15,-4 12-8-15,-1 7-2 16,-6-7 2-16,-3 1 1 16,-8-23 0-16,4 4 1 15,-8-13-2-15,-3-3-1 16,-3-10-2-16,-4-3-1 16,-3-9-20-1,-1-3-10-15,-3-6-14 16,-3-7-4-16,-1-6-27 15,1-6-11-15,3-13-23 16</inkml:trace>
  <inkml:trace contextRef="#ctx0" brushRef="#br0" timeOffset="14862.149">11927 8915 244 0,'4'10'90'0,"-4"2"-70"0,3 10 13 0,-3-9-1 16,0 6 3-16,0 6 3 15,0 3-9 1,0 9-5-16,0-2-14 16,4-1 0-16,0 4 3 0,-1-3-7 15,1-4-1-15,-1-3-5 0,4-6-1 16,0 3 1-16,0-6 0 16,4-7 0-16,-1-2 0 15,5-4 2-15,-1-3 1 16,0-3-1-16,3-3 1 0,1 0-2 15,3 0 2-15,0-3-2 16,1-4-1-16,-5 1-2 16,1-1-1-16,-1 1-20 15,-2-4-8-15,-1 4-22 16,-4 0-8-16,1 6-74 31</inkml:trace>
  <inkml:trace contextRef="#ctx0" brushRef="#br0" timeOffset="15212.299">12263 8928 236 0,'0'-19'88'0,"0"19"-69"0,0-3 15 0,0 3 3 16,0 0-6-16,-4 0 2 16,1 3-6-1,-1 3 1-15,0 7-16 16,1 15 2-16,3 10 2 0,0 9-2 16,3 3 0-16,5 0-4 15,2 13 1-15,1 9-4 16,-1 6 1-16,1 4-5 15,-1-10 0-15,1-6-1 16,0-7-2-16,-4-5 1 0,0-11-1 16,-4-5-22-16,1-10-10 15,-1-3-31-15,1-12-10 0,-1 3-71 16</inkml:trace>
  <inkml:trace contextRef="#ctx0" brushRef="#br0" timeOffset="16166.238">13056 10169 208 0,'-14'4'79'0,"11"5"-61"0,-4 0 17 0,7-9 5 16,0 10-12-16,3-10-1 16,4 6 1-16,7-3 5 15,7-3-18-15,8 6 5 0,6-6 3 16,4 4-3-16,3-4 0 0,11 0-2 16,11 6-2-16,10-3 0 0,0-3 0 15,0 3-6-15,-4 0-4 16,-3 0 1-16,0 1 0 15,4-1-1-15,-8 0 1 16,-6 0-2-16,-8 0 0 31,-6 0-1-31,-8 4 0 16,-3-1-2-16,-8 0 1 16,-2 3-2-16,-5 4-1 0,-3-4-2 15,-3 7 1-15,-4-3-30 16,-4-7-14-16,1-3-26 15,-1-6-8-15,1-7-79 16</inkml:trace>
  <inkml:trace contextRef="#ctx0" brushRef="#br0" timeOffset="18417.597">13522 9853 176 0,'-4'-32'68'0,"1"17"-52"0,-1 2 8 0,1 7 2 15,3-3-6-15,0-1-2 16,0 1-6-16,0-1-2 0,0 1-6 16,0-1 2-16,0 4 3 0,0 3 10 15,0 3 6-15,0 6 0 16,0 7 0-16,0 6-1 16,3 9 2-16,1 10-1 15,-1 21 0-15,1 4-12 16,0 0-3-1,-1-1-6-15,4 1-3 16,-3 3 0-16,-1 0 1 16,1-1-3-16,-1-8 0 15,4-7 1-15,-3-9 0 16,-1-7 0-16,1-2 0 16,-1-4 0-16,1-6 0 15,-4 3-14-15,0-6-3 0,0 0-13 16,0-4-6-16,0-2-19 15,3-7-7-15,4-6-64 16</inkml:trace>
  <inkml:trace contextRef="#ctx0" brushRef="#br0" timeOffset="19448.239">15296 9464 228 0,'4'-38'88'0,"-8"23"-69"0,4-4 11 16,-3 13 1-16,-1-4-8 16,1-2 1-16,-1-4-4 15,1 0-3-15,-4-3-9 16,0 1-1-16,0-1 0 0,0 3-1 0,0-6 1 16,-4 0 0-16,0 0 1 15,1-3 2-15,-4 6 1 0,-4 10 1 16,0 0 0-16,-3 5-4 15,-7 11 0-15,-7 5-3 16,-1 1 0-16,1 6-3 16,0 6-2-16,0 3 1 15,-1 3 1-15,1 1-1 16,-4 15 2 0,0 6-2-16,1 10 2 15,-1-4-2-15,0 4 2 16,4 0-4-16,-1 9 0 15,5 9 1-15,6 10 2 16,4-6-1-16,7-10 2 16,3 13-2-16,8 12-1 15,6-3 1-15,4-9 1 0,4-6 5 16,6-10 4-16,5-6-2 16,6-4 2-16,0-5-4 15,4-7-2-15,3-6 0 16,4-6-1-16,7-7-5 0,10-3 1 15,8-15 0-15,-1-4 2 32,1-9-1-32,-4-9 2 0,3-10-2 15,1-9-1-15,-1-1 3 16,1-2 2-16,-8 0 0 16,-3-4 0-16,-11-5-1 15,-6-17 2-15,-8-3-3 16,-7-5-2-16,-7 5 0 15,-7 4-1-15,-7 5 2 0,-10 8 1 16,-12 2 1-16,-13 16 0 16,-7 3-5-16,-4 9 1 15,-3 13 0-15,-1 16 0 16,1 18-3-16,3 29 2 0,4 6-1 16,6 0 0-16,12-9 2 15,10 2 0 1,10-5-11-16,8-7-5 15,6-6-17-15,4-10-6 16,4-12-15-16,7-12-3 16,-1-10-27-16,12 0-10 15,6-10-24 1</inkml:trace>
  <inkml:trace contextRef="#ctx0" brushRef="#br0" timeOffset="20051.765">16302 9571 212 0,'-4'-10'82'0,"4"4"-64"0,0 3 13 16,0-4 1-16,0 7-4 0,0-3 3 16,0 3-2-16,-3 3 2 31,-1 13-17-31,1 9 1 0,-4 7-1 0,0 8-3 15,-4 11 1-15,0 14-5 16,-3 20-2-16,0 3-2 16,0 0-3-16,-3 6 1 15,-1 12 1-15,0-5-1 16,1-4-1-16,-5-16 1 16,5-9-1-16,-1-12-3 0,8-13 2 15,3-22-4 1,3-12-21-16,4-13-8 15,4-10-27-15,-1-2-11 16,1-13-50 0</inkml:trace>
  <inkml:trace contextRef="#ctx0" brushRef="#br0" timeOffset="20383.32">15970 9699 280 0,'-10'-9'107'0,"10"9"-83"0,0 0 8 15,0 0 1-15,0 0-12 16,3 0-2-16,4 6 2 16,4 3 3-16,6 7-12 15,5 6 2-15,2 13 0 0,5 12-3 16,-1 22 1-16,4 3-7 15,-1 3-1 1,1 3-2-16,3 13 1 16,4 6-2-16,0-12 2 15,-4-16-4-15,4-9 0 16,-7-13 1-16,-4-10 0 16,-3-5-29-16,-1-14-10 15,-2-8-27-15,-8-7-9 0,0-12-64 16</inkml:trace>
  <inkml:trace contextRef="#ctx0" brushRef="#br0" timeOffset="21096.593">16538 8881 232 0,'-7'-13'88'0,"7"10"-69"0,-3-3 19 15,3 6 6-15,0 0-12 16,0 0-3-16,0 3-2 16,0 3 0-1,0 7-14-15,0 15 3 0,-4 10 2 16,1 9-4-16,-4 3 2 16,-4-3-7-16,0-6-3 15,1-4-6-15,-1-5 0 0,4-7 0 16,4-7 0-16,3-2 0 15,0-3 0-15,3-4 0 16,4-6 2-16,4 4-3 0,3-7-2 16,4 0 2-16,3-7 0 15,3 7 1-15,1-3 0 16,3-3 0-16,1 6 0 16,-1-3 0-16,4 6 0 15,3-3-3-15,0 6 0 16,0-3 4-1,1 7 1-15,-5 5 4 16,-6-2 1-16,-4 3 5 0,-3 5 5 16,-8 5 0-16,-6 5-1 15,-4 7-4-15,-11-1-2 16,-6-2-6-16,-8 2-1 16,-7-5-1-16,1-4-2 15,-1-6 1-15,0-7 1 0,0 4-3 16,1-9 0-16,-1-1-6 15,0-3 0-15,4-6-17 16,7-6-7-16,3-6-16 16,4-14-9-16,7-2-9 15,3-9-5-15,4-4-63 32</inkml:trace>
  <inkml:trace contextRef="#ctx0" brushRef="#br0" timeOffset="21412.548">16475 8821 296 0,'-28'-3'112'0,"17"3"-87"0,0-3 9 0,11 3-1 15,0 0-15-15,0 0 0 16,4 3 1-16,6 0 2 15,5 0-11-15,6 0 5 0,7 1 5 16,4-4 0-16,-1-4 0 0,5 1-4 16,-1 0-2-16,7 0-8 15,8 0-4-15,10 0-1 16,0 0-1-16,-4 0 2 16,1-1 1-16,-5 1-32 15,1-3-15-15,4 6-42 0,3-9-18 31,-7-1-44-15</inkml:trace>
  <inkml:trace contextRef="#ctx0" brushRef="#br0" timeOffset="22934.534">17512 10085 204 0,'-11'6'77'0,"4"-3"-60"0,-3 0 13 0,10-3 3 15,0 0-13-15,0 0-3 16,0 0 1 0,3 0 0-16,4-3-9 0,4-6 6 0,3 6 4 0,4-4 1 15,3 4 0-15,7 3 1 16,7 3 1-16,8 7-10 16,2-4-4-16,8 0-3 15,0 1 1-15,0-4 3 16,-3 0 2-16,-5-3-1 15,-6 0 1-15,0-3-6 16,-4 0-1 0,1-1-2-16,-5 1 1 15,-2 0-2-15,-1 0 2 16,0-3 0-16,-3 6 1 16,-4 0-2-16,0 0-2 15,-3 0-2-15,-1 6-1 16,1 0-29-16,0-3-14 15,-1 1-16-15,4-4-5 0,-3-4-56 16,3-2-40 0,0-6 68-16</inkml:trace>
  <inkml:trace contextRef="#ctx0" brushRef="#br0" timeOffset="23392.402">18860 8918 172 0,'3'-28'66'0,"-3"28"-52"0,4-9 14 0,-4 9 3 16,0 0-7-16,0 0 0 15,0 0 0 1,0 0 0-16,0 9-13 0,0-3 2 0,3 26 3 16,1-1-2-16,13 26 2 15,-6-10 0-15,6 47-1 16,-2-22-3-16,2 44-2 15,-3-22-4-15,4 60-1 16,0 27-3-16,-4-5 1 16,-4-4-2-16,-3-21-1 0,0-26 1 15,-3-21-1-15,-1-20 0 16,1-21 2-16,0-19-8 16,3-25-3-16,0-10-33 15,0-18-15-15,-4 6-78 16</inkml:trace>
  <inkml:trace contextRef="#ctx0" brushRef="#br0" timeOffset="23793.276">19308 8890 240 0,'0'-31'90'0,"0"31"-70"0,3-16 10 0,-3 16 2 16,0 0-11-16,0 0 0 15,7 10-8-15,-3-4 0 16,6 31-8-16,-3-5 1 0,0 31 4 16,0-13 0-16,-3 28 2 0,-4-18 0 15,-4 37 2-15,4-19-7 16,-3 7-2-16,3-19-3 15,3 0 1-15,1-13-2 16,7-6 2-16,-1-3-2 16,11-13 2-16,-7-6-2 0,11-9-1 31,-7-7 3-31,10-2 0 16,-7-4-4-16,14-13-1 15,-6 7-6-15,6-6 0 0,-3-1-23 16,-1 1-9-16,-2 3-37 15,-5-4-13-15,-3 4-24 16</inkml:trace>
  <inkml:trace contextRef="#ctx0" brushRef="#br0" timeOffset="24129.583">19830 8881 236 0,'-14'-13'90'0,"14"13"-70"0,-11-3 21 0,11 3 4 16,-4 0-14-16,4 0-4 16,0 3-4-16,0 0 0 15,0 26-13-15,0-1 1 0,7 35 2 16,-3-13-3-16,3 50 2 0,-3-22-5 15,3 42-2-15,-4-30-2 16,8 61-3-16,-4-35 1 16,7 13 1-16,-3-32-1 15,3 25-1-15,-4-31-2 0,8 0 1 16,-4-22-34-16,4-13-17 31,-4-9-61-31,3-15-26 16,-3-4 29-16</inkml:trace>
  <inkml:trace contextRef="#ctx0" brushRef="#br0" timeOffset="24799.57">20821 9621 208 0,'11'-28'79'0,"-11"28"-61"0,7-22 8 16,-7 15 1-16,3 4-3 15,-3-3 1-15,4 6-3 0,-1-3-2 0,1 6-10 16,-1 6 5-16,1 16 2 0,-1-6-5 15,-3 19-2-15,0-7-3 16,-7 38-2-16,0-12-3 16,-7 24-2-16,3-15 1 15,-10 22-1-15,4-16 0 32,-8 25 0-32,4-22 0 0,0-6 0 15,3-12 0-15,4-13 0 16,3-4-29-16,4-15-10 15,0-6-30-15,4-16-11 16,-1 1-26-16</inkml:trace>
  <inkml:trace contextRef="#ctx0" brushRef="#br0" timeOffset="25131.089">20500 9671 264 0,'-4'-10'99'0,"4"10"-77"0,0 0 7 15,0 0-3-15,4 10-3 0,-4-4 3 16,7 7-1-16,0-4 0 16,11 19-14-16,-4-9 4 0,14 22 3 15,-3-3-6-15,14 24 1 16,-8-12-8-16,12 10-1 15,-8-13-2-15,7 9 1 0,-10-12-2 16,3 3 2-16,-7-6-4 16,1-6 0-16,-8-7-10 15,0-6-3-15,-3 3-26 16,-4-9-9-16,-4-1-15 16,1-5-3-16,-4-1-53 31</inkml:trace>
  <inkml:trace contextRef="#ctx0" brushRef="#br0" timeOffset="25531.578">20937 8599 228 0,'0'-16'85'0,"0"16"-66"0,0 16 8 0,0-13-2 0,0 19-7 16,0-7 2-16,0 14 0 15,0 2 0-15,0 3-11 16,0-5 1-16,0 8 3 0,0-5-3 15,4-1 2-15,-1-6-9 16,4-3-2-16,-3 3 1 16,7-6 3-16,-4-3-4 0,7-4-1 15,0-2 2-15,7-4 1 16,-3 0-4-16,3-3-1 16,-4 0 3-16,5-3 1 15,-5 0-18-15,1 0-9 16,-4 0-20-16,-3 0-10 15,-1 0-67-15</inkml:trace>
  <inkml:trace contextRef="#ctx0" brushRef="#br0" timeOffset="25819.926">21160 8746 236 0,'-11'-9'88'0,"11"9"-69"0,-7-4 15 15,7 4 1-15,0 0-12 16,0 0 0-16,4 4-3 0,-4-1 2 16,3 9-12-1,1 1 3-15,-1 15 1 0,1-3-1 0,-1 35 2 16,1-13-6-16,-1 15-1 16,-3-15-6-16,4 13-4 0,-4-13 1 15,7 6 0-15,-4-12 1 16,8 0 0-16,-4-7-29 15,4-5-13-15,-1-8-18 16,1-8-8-16,-4 0-54 31</inkml:trace>
  <inkml:trace contextRef="#ctx0" brushRef="#br0" timeOffset="26816.685">21548 9740 236 0,'-4'-16'90'0,"4"16"-70"0,0-3 15 16,0 3 0-1,0 0-9-15,0 0-1 16,4 6-5-16,-1 1-3 16,8 8-9-16,-4-2-1 0,10 12 3 15,-2 0-4-15,9 19 2 16,-6-6-3-16,10 9 2 16,-3-4-4-16,3-2 0 15,-3-9-1-15,3 2 1 0,-7-9-4 0,4 0 0 16,-4-3-1-16,0-3 0 15,0-3-14-15,-7-4-6 16,-3-2-29-16,0-4-12 16,-4 0-66 15</inkml:trace>
  <inkml:trace contextRef="#ctx0" brushRef="#br0" timeOffset="27237.154">22010 9571 264 0,'0'3'101'0,"0"-3"-78"0,0 6 11 0,0-6 1 16,0 9-10-16,0 1 0 15,0 9-5-15,0-4-1 0,-4 13-10 32,4 1 1-32,-3 30 1 0,-1-12-4 0,-3 38 1 15,0-19-5-15,-3 40-2 16,-1-21 0-16,-7 37 1 16,4-28-1-16,0 32-1 15,4-29 1-15,-5 16 1 16,5-25-3-16,3-10 0 15,0-9 3-15,3-6 1 0,4-16-4 16,0-6-1-16,0-10-2 16,4-6 0-16,-4-3-26 15,3-9-10-15,1-4-37 16,-1-12-16-16,1 0-28 16</inkml:trace>
  <inkml:trace contextRef="#ctx0" brushRef="#br0" timeOffset="27862.098">22331 8793 244 0,'3'-22'93'0,"-3"22"-72"0,7-31 16 15,-7 28 2-15,0-10-4 0,0 4 2 16,0-1-9-16,0 4-5 16,4 12-13-16,-1 0 0 0,1 20 1 15,-4-8 0-15,4 45 3 16,-1-16-7-16,1 28-2 0,-4-15-5 15,3 12-1-15,-3-12 3 16,4 15 1-16,-4-16-4 16,3 10 1-16,1-12-16 15,-1-1-6-15,-3-12-42 16,4-9-16-16,-1-7-65 31</inkml:trace>
  <inkml:trace contextRef="#ctx0" brushRef="#br0" timeOffset="28966.559">22881 9825 196 0,'0'-10'74'0,"0"10"-58"0,4-12 16 16,-4 12 2-16,0-7-8 0,0 7-1 15,7-3-5-15,-4-3-1 16,8 6-10-16,-1 0 3 0,12 0 4 16,-5 0 1-16,22-3-1 15,-7 3-4-15,17-6 0 16,-6-1-7-16,13-2-1 0,-10-1 0 31,21-2 0-31,-14 2-2 16,14 1-2-16,-14 0 1 0,3 2-1 15,-10 1 0-15,-4-3 0 16,-6 9 0-16,-8-10 0 16,-3 7-11-16,-4-6-3 15,-4 2-26-15,-6-2-9 16,0 3-85-16</inkml:trace>
  <inkml:trace contextRef="#ctx0" brushRef="#br0" timeOffset="29365.638">23333 9157 220 0,'0'0'82'0,"0"0"-64"0,-4 3 13 0,4-3 1 16,0 9 0-16,0 1 4 16,7 12-3-16,0-4 2 15,4 33-19-15,-4-11 0 0,4 45-2 16,-4-16-3-16,0 38 1 0,0-23-9 15,-4 29-2-15,1-25 1 16,-1 12 1-16,1-21-4 16,3 5-1-16,0-15-2 15,4-12 3-15,-4-13-46 16,7-26-19-16,0 1-83 31</inkml:trace>
  <inkml:trace contextRef="#ctx0" brushRef="#br0" timeOffset="30012.666">24349 9012 228 0,'-14'-25'85'0,"14"25"-66"0,-14-9 14 0,10 9 4 15,-3 3-8-15,3 0 0 16,4 22-3-16,0-9-1 31,4 34-14-31,-1-12 2 0,5 37 3 0,-1-9-2 16,3 34 0-16,-3-18-8 15,4 34-4-15,-4-25-1 16,3 22 1-16,1-23-1 16,0 11-1-16,-1-23 1 15,1 16-1-15,-1-15-9 16,4-10-4-16,-3-13-26 0,3-15-10 16,-3-7-35-16,3-24-13 15,0-4-11 1</inkml:trace>
  <inkml:trace contextRef="#ctx0" brushRef="#br0" timeOffset="30571.395">24712 9213 256 0,'11'-34'96'0,"-11"34"-75"0,10-76 10 0,-10 67-2 15,7-19-9-15,0 6-1 16,7-10-7-16,-3 7-2 16,14 0-6-16,-8 3 4 0,22 10 2 15,-7-1-1-15,14 16 2 16,-7 7 3-1,3 27 3-15,-7-5 2 16,1 15 1-16,-8-3-9 16,-11 18-2-16,-3-5-3 15,-14 31 1-15,0-16-4 16,-17 19 0-16,3-22-1 16,-11 25-2-16,4-19-2 15,0 13-1-15,3-19-1 0,7-3 3 16,1-13 0-16,10-6 1 15,0-9 0-15,10-4 2 16,-2-6-3-16,13-3 0 16,-4-3 1-16,12 0 0 15,-8-9 0-15,10-4 2 16,-2 1-1 0,17-4-1-16,-11-3 1 15,21-6 1-15,-10 3-3 16,7-6 0-16,-7 2 1 0,0-2 2 15,-7 3-8-15,-1-3-1 16,-6-4-23-16,0 1-8 16,-7-4-20-16,-1-2-6 15,-3 2-74-15</inkml:trace>
  <inkml:trace contextRef="#ctx0" brushRef="#br0" timeOffset="30990.832">26056 9608 288 0,'4'-37'107'0,"-4"37"-83"0,7-47-1 0,-7 40-5 16,0-2-7-16,0 3 1 16,3 2 2-16,1 1 2 15,-4 16-9-15,0-4 2 0,-4 19 4 16,1-2-3-16,-8 14 0 16,4-8-2-16,-11 15 0 15,4 0-7-15,-7 19 0 0,4-13-1 16,-5 10 0-16,5-13 0 15,3 3 0-15,0-9-14 16,6-3-5-16,1-7-10 16,4-6-5-16,-1 1 3 15,4-17 4-15,0 4-12 16,0-16-2 0,0 0-64-1</inkml:trace>
  <inkml:trace contextRef="#ctx0" brushRef="#br0" timeOffset="31288.93">25693 9514 192 0,'-21'0'71'0,"21"0"-55"0,-7 3 17 0,7-3 5 15,0 10-3-15,0-4 4 16,7 16-8-16,0-3-2 15,10 15-16-15,-3-6 5 0,8 23 3 16,-5-11-3-16,15 36 0 0,-7-17-6 31,14 7-2-31,-8-13-9 16,12 1 0-16,-8-14-1 16,7 1 2-16,-7-10-6 15,4-5 1-15,-7-1-23 0,0-13-11 0,-4 4-29 16,0-7-11-1,-7 1-49 1</inkml:trace>
  <inkml:trace contextRef="#ctx0" brushRef="#br0" timeOffset="32260.63">26113 8865 204 0,'-7'-6'77'0,"7"6"-60"0,-4-6 10 0,4 6 4 15,0 0-4-15,0 0 2 0,0-4-12 16,0 1-3-16,0-3-8 16,0 3 3-16,7-7 1 0,-3 1 1 15,6-3 1-15,1-1 2 16,6-9 2-16,12-6-3 0,2 0 2 16,1 2-8-16,3 1-2 15,1 10 1-15,-5 5 1 16,1 10 1-16,-14 10 2 15,-1-4 1-15,-6 13 3 0,-4 9-1 16,-7-6 0-16,0-3-5 16,-14 12-3-16,-11 16-2 15,4 0-3-15,0 0 1 16,3-12 1 0,4-7-3-16,0 0 0 15,4-3-1-15,-1-3 0 16,4-3 2-16,3 0 0 15,1-3-3-15,6-4 0 16,1-3 2-16,10-2 2 16,-3-1-2-16,17-6 0 15,-7 0 1-15,18 0 2 0,-7 0-1 16,6 0 2-16,-2 0-4 16,-5 0-2-16,-2 6 2 15,-5 4 0-15,-3-7 3 0,-3 12 3 16,-4-5 2-16,-7 6 1 15,-3-4 0-15,-15 7 0 32,4-3-4-32,-21 6-1 15,3-7-3-15,-17 20-1 0,7-10-1 16,-8 6 0-16,12-6-25 16,-1-6-11-16,4 0-32 15,6-7-13-15,5-2-69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7:20.0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15145 5520 208 0,'0'-7'77'0,"-4"4"-60"0,4 0 8 15,0 3 2 1,-3 0-3-16,3-3 1 15,0 3-3-15,-4 0 1 16,4 0-13-16,0 0 3 0,-7 3 1 16,0 3-1-16,-4 7 2 15,-3 6-4-15,-3 21 1 0,-1 11 4 16,-3 11 2-16,-4 10-1 16,1 32 2-16,2 12-6 0,5 6-3 15,3 22-1-15,7-6 1 16,7-12-1-16,7-20 0 15,7-12-5-15,3-12-1 16,8-10-1-16,0-6-2 16,-1-10 1-16,1-9-1 15,3-12 0-15,-6-1 2 0,-1-12-1 16,-4-6 2-16,-3-3-2 16,1-7 2-16,-5-6-2 15,1-3 2-15,-4 0-31 16,0-1-11-16,-4 4-62 15,4-3-27-15,-3 3-15 32</inkml:trace>
  <inkml:trace contextRef="#ctx0" brushRef="#br0" timeOffset="2863.871">15822 6096 188 0,'0'-3'71'0,"-3"3"-55"0,3-9 13 0,-4 9 2 16,4 0-7-16,-3-3-2 15,3-4-6-15,-4-2 0 16,0 6-9-1,4-3 2-15,-3-4 2 0,-1 7-2 16,4-6 0-16,-3-1-3 16,-1 1 1-16,1 0 0 0,-1-1 3 15,-3 4 1-15,0 0 1 16,0-1-2-16,0 1-1 16,0 0-5-16,0-1-3 15,0 7 0-15,0-3-1 0,0 3 2 16,-4 0 1-16,1 3 1 15,-1-3 0-15,0 10-2 16,1-4 1-16,-1 4 0 16,1 2 1-16,-4 4-2 15,3 3-2-15,0 6 1 16,1 3-1-16,-1 6-3 0,1 4 2 16,-1-3 1-16,1-1 2 15,-1 0-1-15,4-2-1 16,0-1 1-16,3-3-1 15,1 1-3-15,3-1 2 16,3 3 1-16,1-3 2 16,3 1-3-1,3-4 0-15,5 0 1 16,2-3 2-16,1-3-1 0,3-4-1 16,0-2 1-16,0-7 1 15,1-3-1-15,-1-6-1 16,0-6 1-16,0-7 1 15,0-6 1-15,0-3 1 16,1-3-2-16,-5-4 1 0,1 1-2 16,-4-7-1-16,-4 4-2 15,-2-1 1-15,-1 1 1 16,-4 12 2-16,-3 3-1 16,-3 7 2-16,-1 8 2 15,-3 11 2-15,3 5-3 16,1 7-1-1,-1 0 1-15,4 9 0 16,0-3-2-16,4 3 1 16,3 1-2-16,4 5 2 15,3-2-4-15,3 2 0 16,5 0 3-16,-1-2 1 16,3-1-1-16,1-3 1 15,-4-2-7-15,0-5-1 0,-3-8-36 16,0 3-15-16,-4-7-35 0,0-9-13 15,0-6-13 1</inkml:trace>
  <inkml:trace contextRef="#ctx0" brushRef="#br0" timeOffset="3402.117">16828 5999 216 0,'3'-19'82'0,"-3"13"-64"0,0-3 22 16,0 9 4-16,-3 0-7 16,3 0-2-16,0 0-11 15,0 9-2-15,0 7-13 16,3 12 1-16,4 16 3 0,0 6-7 16,4 3-1-16,-1 1-5 15,1 2-1-15,3 4 1 0,-3 6 0 16,3 3 2-16,-4-7 1 15,1-8-1-15,-1-11-2 16,1-11-10-16,-4-10-6 16,0-13-36-16,-3-12-16 15,-1-13-67 1</inkml:trace>
  <inkml:trace contextRef="#ctx0" brushRef="#br0" timeOffset="3618.732">16690 6363 228 0,'-21'12'88'0,"17"-2"-69"0,-3 6 17 0,7-10 3 16,4 0-8-1,6-6 2-15,4 0-10 16,8-6-2-16,9-4-12 16,15-2-3-16,7-7 0 0,0-3-3 15,0 10-2-15,-4-4 0 16,-3 13-1-16,0 3-40 15,-4 3-15-15,8-3-83 16</inkml:trace>
  <inkml:trace contextRef="#ctx0" brushRef="#br0" timeOffset="4467.544">17540 5579 228 0,'-10'-25'85'0,"2"12"-66"0,1-2 8 0,4 9-2 0,-1-1-2 16,1 1 3-16,-1 0-8 15,4-1-3 1,7 17 5-16,0 9 1 0,4 21-8 16,3 14-5-16,0 5-3 0,-3 7-1 15,-1 6 4-15,1 13 3 16,-4 0 0-16,-3-7 1 16,-4-6-2-16,0-15 1 15,-4-1-4-15,1-9-2 16,-1-9-2-16,0-7-3 15,4-6 1-15,-3-6 1 16,3-3-1-16,0-1 2 0,-4-5-4 16,4-10-2-16,0 0-1 15,0-7 3-15,4-8 0 16,-1-1 1-16,5-6 0 16,2-6 0-16,4-10 0 15,7-3 0-15,4 1-3 0,3 5 0 31,8 10 2-31,2 9 2 16,1 13-2-16,0 13 0 16,-4 9 1-16,-3 6 2 0,-4 0 1 15,-3 0 1-15,-4 0 0 16,-7 0 2-16,-3 0 1 16,-4 0 3-16,-4-3 1 15,-3 0 1-15,-10-3-2 0,-8 3 1 16,-7-7-6-16,-6-2-1 15,-8 6 0-15,-3-7 0 16,-1-2-5-16,4-7 1 16,1-3-5-16,2-3 1 15,8 0-3-15,3-4 0 16,8 1-29 0,-1-3-14-16,11-1-10 15,4-5-1-15,3 5-59 16,7-9-50-1,10 1 64-15</inkml:trace>
  <inkml:trace contextRef="#ctx0" brushRef="#br0" timeOffset="5659.274">18362 5469 196 0,'7'-12'74'0,"-3"2"-58"0,3 7 9 15,-4 3 0-15,4 0-7 16,7 3 2-16,4 13-5 15,3 6 1-15,4 16-9 16,0 12 2-16,-1 13 4 0,-3-1 4 0,1 7 2 16,-5 6 1-16,-3 10 0 15,-3 3-7-15,-4-3-3 16,-3-4-5-16,-4 7-2 16,-4 3-1-16,-3 0-2 0,0-7 1 15,-4-15-1-15,1-9-3 16,-4-13 2-16,0-3-15 15,-1-13-4-15,1-6-14 16,4-3-7 0,-1-9-26-16,8-4-71 31</inkml:trace>
  <inkml:trace contextRef="#ctx0" brushRef="#br0" timeOffset="6218.44">19124 5378 176 0,'4'-9'66'0,"-4"9"-52"0,0 3 19 0,-4 0 4 16,1 4-10-16,-1 2-1 16,-3 7-6-16,0 6-3 15,-4 9-9-15,4 16 1 0,-3 19 4 16,3 6-3-16,0 13 0 15,0 18-2-15,7 13 0 16,0-3-4-16,3 3-1 16,4 0-3-16,7-6-1 0,0-13 1 15,4-22 2-15,3-12-3 16,4-13 0-16,3-9-17 16,4-13-8-16,0-9-96 15,-4-13-51-15,-4-9 84 16</inkml:trace>
  <inkml:trace contextRef="#ctx0" brushRef="#br0" timeOffset="7083.53">19706 6037 180 0,'7'-13'68'0,"-7"13"-52"0,0-12 17 16,0 12 6-16,-3-3-9 0,3 0 0 0,-4-4-6 15,1 4-3-15,-4-3-11 16,0 3-2-16,-8 0 2 0,5-1-4 16,-8 8 2-16,4-4 1 15,-7 12 2-15,3-2-1 16,-3 21 1-16,3-6-4 16,1 22-2-1,3-9-2 1,0 15-3-16,3-9 1 0,8 19-1 15,-1-13 0-15,11 9 0 16,7 4 4-16,11-19 2 16,7-22 4-16,13-19 4 15,12-12-8-15,3-4-1 16,-4 4-5-16,-17 2-1 0,-7 4-23 16,3 0-12-16,-7 0-109 15,8 3-56-15,-8 0 94 16</inkml:trace>
  <inkml:trace contextRef="#ctx0" brushRef="#br0" timeOffset="7535.963">20472 5918 244 0,'-4'-3'93'0,"4"3"-72"0,-3 3 5 0,3-3-1 16,0 3-5-16,0-3 0 15,3 9-2-15,-3-2-1 16,4 5-9-16,-1 4-3 0,4 18 1 16,0-6-1-1,4 19 2-15,-4-3-6 16,4 7-1-16,-4-11 0 15,0 7 0-15,0-9 0 16,0 3 0-16,0-1-11 16,-4-8-3-16,1-7-22 15,-1-6-7-15,-3-10-81 16</inkml:trace>
  <inkml:trace contextRef="#ctx0" brushRef="#br0" timeOffset="7783.498">20299 6316 280 0,'14'9'107'0,"-14"-9"-83"0,39-9 10 0,-36 9 0 16,15-9-15-16,-4 5-3 16,11-5-9-16,-4 0-5 15,11 2-1-15,-4 1-1 0,14 6 0 16,-10 0-5-16,10 3-1 31,-6-3-30-31,6 0-14 0,-7 0-18 16,0-3-6-16,-3 0-24 15</inkml:trace>
  <inkml:trace contextRef="#ctx0" brushRef="#br0" timeOffset="8487.978">21389 5940 208 0,'-4'-3'77'0,"4"3"-60"0,-14-7 13 0,11 7 3 16,-4 0-8-16,0 0 0 15,-7 0-8-15,3 0 0 16,-7 0-10-16,4 0-2 0,-7 10-1 16,3-1-2-16,-3 10-2 15,4-3-2-15,-8 24 1 16,7-8 1-16,1 18 2 0,-1-13-1 16,7 7-1-16,1-6 1 15,6 0 1-15,1-7-1 16,6 0-1-16,1-6 1 15,10-6-1-15,0-3 2 16,7-7 1-16,-3-2 1 16,7-7 2-1,-8 0-3-15,4-10-2 16,-3 1 2-16,3-16 0 16,-3 3-1-16,-1-25-2 0,-2 9 1 15,-5-15-1-15,-3 9 0 16,-3-25 0-16,-1 16 0 15,-6-38 0-15,-1 19-3 16,-10-16 2-16,3 16 1 0,-10-16 0 16,7 19-3-16,-7 3 2 15,3 10 5-15,1 12 2 0,3 6 9 32,0 10 2-32,3 3-4 15,4 22 0-15,0-4-6 16,7 26-2-16,0-9 4 0,10 24 2 0,1-9 0 15,7 50 3-15,-4-15-7 16,7 28-2-16,-3-16-3 16,6 44 1-16,-6-25-2 15,3 9-1-15,-3-21 1 16,-1 2-1-16,-3-15 0 0,8-7 0 31,-8-11-3-31,0-11 0 16,0-2-29-16,0-23-12 0,-3 1-34 15,3-16-14-15,0-1-37 16</inkml:trace>
  <inkml:trace contextRef="#ctx0" brushRef="#br0" timeOffset="8828.588">21565 5040 292 0,'11'-6'110'0,"-11"6"-86"0,35 25 18 16,-31-19 1-16,20 35-10 15,-6-10 0-15,17 32-14 16,-6-13-6-16,9 50-8 0,-6-21 1 0,3 37 3 15,-6-25-5-15,-1 53 0 16,-7-35-4-16,-3 29-1 0,-4-31 1 16,-7 22 2-16,-4-29-8 15,-3-3-1-15,0-15-34 16,-7-20-15-16,4-5-88 16,-11-20-55-1,3-5 89-15</inkml:trace>
  <inkml:trace contextRef="#ctx0" brushRef="#br0" timeOffset="9679.072">15621 7072 224 0,'-4'0'85'0,"1"-4"-66"0,-1 1 16 0,1 0 6 15,3 0 0-15,0-3 3 0,-4-1-5 16,1 1 1-16,-1 3-22 15,4 0 3-15,0 0 2 0,0 3-8 16,4 0-3-16,-1 3-3 16,4-3-1-16,8 0 2 15,2-3 4-15,4-3 1 16,8-7 3 0,6 0-1-16,11 1 1 15,7 3-7-15,3 2-4 16,-3 4-2-16,-4 3 1 15,-3 3-3-15,-7 4-2 16,-7-4 0-16,-4 3-1 16,-7-3 0-16,-3-3 0 15,-4 0 0-15,-3 0 2 0,-1-3-76 16,1-3-34-16,3 12-92 16</inkml:trace>
  <inkml:trace contextRef="#ctx0" brushRef="#br0" timeOffset="10543.1">19438 7003 248 0,'-11'3'93'0,"11"-3"-72"0,-7 0 20 0,7 0 7 16,0 0-15-16,0 0-1 15,4 0-4-15,-1 0 2 16,8 3-16-16,-4 0 7 0,11 0 3 16,-1 0 1-16,12 4 0 15,-8-1-6-15,21 0 1 16,-7 0-5-16,18 1-1 0,-7-4-8 0,7 0-2 15,-11 0 0 1,1-3 0-16,-8 0-5 0,-3 0 1 16,-4 0-2-16,-7 0 0 15,-3 0-53-15,-4 3-23 16,-3 0-117 0</inkml:trace>
  <inkml:trace contextRef="#ctx0" brushRef="#br0" timeOffset="11537.62">15155 7416 140 0,'14'-31'52'0,"-6"12"-41"0,-1 1 18 0,-7 14 3 31,3-2 2-31,1 0 2 0,-4 0-2 16,0 2-1-16,-4 1-18 16,-3 3-5-16,0 3 1 0,0 4-5 15,-4 2 2-15,1 1-1 16,-1-1 3-16,1 10-1 15,-5 15 2-15,1 20-2 16,-3 14 0-16,6 8 1 0,1 15 4 16,3 25 1-16,3 3 3 15,4-6-6-15,7 9-2 16,0 0-5-16,7-15-2 16,7-19-1-16,1-13 1 15,-1-15-4-15,3-13 0 16,1-7 1-16,0-11 0 0,-1-11 0 15,1-8 2-15,0-1-1 0,0 1 2 16,-4-10-11-16,0 0-4 16,-3 0-49-16,-4-4-20 15,-4-11-63 1</inkml:trace>
  <inkml:trace contextRef="#ctx0" brushRef="#br0" timeOffset="12269.415">15706 8069 192 0,'3'-16'71'0,"-3"10"-55"0,0-4 11 0,0 7 3 15,-3-3-7-15,-1-4 1 16,1 1 2-16,-1 0 1 15,-3 2-14-15,0-2 3 0,0 6 2 16,-4 3-4-16,-3 3 0 0,0 6-8 16,-4 10-2-16,1 13-2 15,-1 5-2-15,1 1-2 16,-1 6-1-16,0-4 2 16,4 1 2-16,4 3 0 0,-1 9-1 15,7 4-2-15,4-7 1 16,4-6 1-1,3-13 0-15,7-6 4 16,4-15 2-16,3-13 2 16,4-19 0-16,-1 0-2 15,1-6-1-15,0-7-3 16,-4-6 1-16,-3 1-2 16,-1-11 2-16,-3-11 0 15,-3 5 1-15,-4-2-5 0,-4 15 1 16,-3 6 0-16,0 4 2 15,-3 12 5-15,-1 6 6 16,1 10-7-16,-1 12-3 16,4 13-2-16,0 15-1 15,4 10 0-15,-1 0 2 16,1 0-3 0,3 0 0-16,0-3 1 15,4-1 0-15,3 1 0 16,7-6 2-16,4-1-1 15,3-2 2-15,0-4-4 0,4 0-2 16,0-6-51-16,-4-3-24 16,0-4-73-1</inkml:trace>
  <inkml:trace contextRef="#ctx0" brushRef="#br0" timeOffset="12705.627">16372 7802 252 0,'0'-12'96'0,"0"8"-75"0,0 4 6 0,0 0-4 16,0 0-9-16,4 4 2 16,3 5-7-16,4 4-1 15,-1 5-4-15,4 1-3 0,4 16 2 0,-4 9-2 16,0 12 2-16,0 7-2 15,0-7 2-15,-3-3-2 16,0 1-1-16,-4-1-2 0,0 4 1 16,0-7-6-16,-4 0-3 15,1-16-5-15,-1-21-28 32,-3-13 1-32,-3-10-68 15</inkml:trace>
  <inkml:trace contextRef="#ctx0" brushRef="#br0" timeOffset="12894.308">16284 8229 224 0,'-7'6'85'0,"7"-6"-66"0,4 0 16 0,-1 0 6 0,4-3-7 15,7-7 3-15,11-5-17 16,10-4-6-16,4-6-9 15,4 0-4-15,2 6 2 0,1 9-2 16,-3 4 2-16,-1 6-29 16,-3 6-11-16,0 1-99 15</inkml:trace>
  <inkml:trace contextRef="#ctx0" brushRef="#br0" timeOffset="13587.736">16842 7413 240 0,'-11'-9'90'0,"8"6"-70"0,-1 0 13 16,4 3-1-16,0 0-8 15,4 3 0-15,3 3-7 16,3 7-2-16,8 12-9 16,3 19-4-16,7 15 1 0,0 1-2 0,1 9-1 15,-5 3 3-15,-3 9 0 16,-3 1 3-16,-7-10 3 15,-4-6-2-15,0-13 1 16,-4-12-3-16,1-10 0 0,-4-9-3 16,0-6-2-16,0-10 3 31,0-6 2-31,-4-9-4 0,1-7-3 16,3-9 1-16,0-6 2 15,3-4-2-15,4 4 0 16,0-1-1-16,4 4 0 15,3 0 2-15,4 6 0 16,3 0 0-16,0 3 0 16,4 10-3-16,7 3 2 15,3 6 3-15,0 9 1 16,0 10 3-16,1 3 1 16,-8 6 5-16,-7 6 3 15,-7 4 3-15,-3-3 1 16,-11-1-6-16,-7-3-3 15,-7-5-5-15,-11-1-2 16,-3-3-1-16,-4-7-2 0,0 4 1 16,-3-3-1-16,3-4 0 15,0-2 2-15,4-4-3 16,7-3 0-16,3-3-17 16,8-3-5-16,6-6-38 15,4-7-13-15,4-12-80 16</inkml:trace>
  <inkml:trace contextRef="#ctx0" brushRef="#br0" timeOffset="14071.968">17628 7282 272 0,'-3'-10'104'0,"3"-2"-81"0,3-7 20 0,1 9 3 16,-1 1-13-16,4 6-2 16,8 3-14-16,6 12-3 0,10 7-8 15,8 19 3-15,7 12 1 0,0 38-5 16,-4 9-1-16,-3 7-2 15,-7 21 1-15,-7-3-2 16,-11-12 2-16,-7-7-2 0,-7-5-1 16,-4-11 1-16,-3-5 1 15,0-19-6-15,0-16 1 16,4-16-50-16,3-15-19 16,3-16-85-1</inkml:trace>
  <inkml:trace contextRef="#ctx0" brushRef="#br0" timeOffset="14537.232">18479 7366 192 0,'0'-18'74'0,"-4"8"-58"0,4-6 12 0,0 16-1 16,0-6-4-16,0 0-2 15,-4-4 2-15,4 1 2 16,-3 0-13-16,-1-1 13 0,1 7 7 16,-1 0-12-1,-3 19-3-15,-3 12-9 16,-1 19-3-16,4 31 0 16,0 13 1-16,3 10-1 15,1 33 0-15,3 1-1 0,7 0 2 16,4 0-3-16,6-13 0 15,4-22-1-15,4-21 1 16,3-16-4-16,4-20 0 16,3-11 1-16,8-13 0 0,3-13-42 15,3-15-19-15,-10-7-88 16</inkml:trace>
  <inkml:trace contextRef="#ctx0" brushRef="#br0" timeOffset="15013.667">19039 7783 216 0,'0'-9'82'0,"0"9"-64"0,-7-6 20 0,7 6 3 16,-7-7-6 0,4 7 2-16,-4-9-10 15,0 0-4-15,0-1-13 16,0 1-2-16,-4 6 2 0,4-1-6 15,-4 11 0-15,1 2-2 16,-4 19-2-16,3-9 1 16,-3 31-1-16,3-12 2 0,1 40 1 15,-4-21-6-15,10 12 0 16,4-16 1-16,18-3 3 0,6 0-2 16,8-21 0-16,4-11 3 15,6-11 1-15,11-14-1 16,7-2-2-16,3-3 1 15,-17-4 1-15,-11 3-50 16,4-9-19 0,-7 4-75-1</inkml:trace>
  <inkml:trace contextRef="#ctx0" brushRef="#br0" timeOffset="15345.02">19583 7696 272 0,'0'-10'101'0,"0"10"-78"0,0 0 6 0,0 0 0 0,0 0-7 16,0 0-1-16,0 10-5 15,0-1 0-15,0 10-9 16,0-4-2-16,3 17 1 0,1-7-3 16,3 22-2-16,0-6 0 15,3 21 1-15,-2-15-1 16,6 4-1 0,-4-11-10-16,4 1-4 15,0-10-44-15,-3 1-19 16,0-10-53-1</inkml:trace>
  <inkml:trace contextRef="#ctx0" brushRef="#br0" timeOffset="15583.635">19530 7928 272 0,'-21'9'101'0,"21"-9"-78"0,-4 0 2 0,4 0-3 16,0 0-5-16,0 0-1 15,7 0-2-15,-3 0-1 16,10-3-7 0,-4-3-2-16,12 2 0 0,-5 1-2 15,15-3 1-15,-4 3 0 16,14-3 1-16,-6-4-5 16,6 1 1-16,-7 6-27 15,4-7-11-15,-7 4-100 16</inkml:trace>
  <inkml:trace contextRef="#ctx0" brushRef="#br0" timeOffset="16366.371">20373 7799 140 0,'14'-9'55'0,"-14"9"-43"0,7-4 14 0,-7 4 4 16,0 0 2-16,0 0 4 16,0 0-7-16,0 0-3 15,0-3-14-15,0 0 1 0,0 0 3 16,0 0 1 0,-3 0 1-16,3 0-5 15,-7-4 0-15,3 7-2 16,-7 0 1-16,4 0-6 15,-7 7-2-15,4-1-2 16,-8 6-2-16,4-2 1 16,-7 6 1-16,3-1-3 15,-3 7 0-15,3 3 1 0,1 13 2 16,3-4-3-16,3 10 0 16,4-6-1-16,7 0 0 15,0-7 0-15,7-3 0 16,-4-6 4-16,12-6 1 0,-1-4 5 15,10-18 3-15,-6 0-4 32,10-22 1-32,-7 2-3 0,4-5 2 15,-4 3-4-15,4-13-2 16,-4 10 0-16,-3-26-1 16,-4 13 0-16,4-31 0 15,-4 16 0-15,-4-17 2 16,1 14-1-16,-8-20-1 15,1 16 1-15,-8-15-1 0,1 15 0 16,-8-3 0-16,4 19 0 16,-7-4 2-16,3 14-1 15,-3 5 2-15,0 7 4 16,0 6 6-16,4 0-5 16,-1 19 0-16,0-3-2 15,4 31-1-15,0-6-3 0,7 31-2 16,0-10 1-16,4 29 1 15,-1-15 1-15,8 37 1 16,-4-19-2-16,7 9-2 0,-3-12 1 16,6 3 1-16,-3-15-3 31,8 2-2-31,-5-8 2 16,8-4 0-16,-7-10 1 0,6-2 2 15,-3-4-28-15,1-9-9 16,-5-3-25-16,1-7-10 15,-4-2-72 1</inkml:trace>
  <inkml:trace contextRef="#ctx0" brushRef="#br0" timeOffset="16672.855">20701 7144 264 0,'0'-22'99'0,"0"22"-77"0,11-16 13 0,-11 16 1 0,7 0-10 15,-4 0-3-15,11 16-5 16,0-7-1-16,8 19-9 16,-5 1 1-16,8 11 2 0,-4-5 0 15,4 37 1-15,-4-16-4 16,-3 35 0-16,-4-19-3 15,-4 41 0-15,-3-28-3 0,-7 28 1 16,0-22-2-16,-7 3-1 16,4-19-2-16,-4-3 1 15,0-15-45-15,0-10-20 16,0-10-92 0</inkml:trace>
  <inkml:trace contextRef="#ctx0" brushRef="#br0" timeOffset="17193.375">20091 8492 212 0,'0'0'82'0,"0"0"-64"0,0-6 20 0,0 6 3 16,0-7-1-16,0 4 3 15,3-3-18-15,1 0-4 16,-1 3-13-16,1-1 1 0,10 4 2 15,-3 0-2 1,17 7 2-16,-11-4 3 16,19 0 1-16,-8 0-4 0,14-3-1 15,-10 0-6-15,7-6-1 16,-7 0 1-16,6-4 0 16,-6 4-2-16,3-3-2 15,-6 2-52-15,-22 4 28 16</inkml:trace>
  <inkml:trace contextRef="#ctx0" brushRef="#br0" timeOffset="18264.156">15558 8853 220 0,'3'3'85'0,"1"-3"-66"0,-1 0 10 0,-3 3 2 16,4-3-10-16,3 0 0 0,0 0-1 16,3 0 0-16,1 3-11 15,3-3-3-15,0 3 0 0,4 0 3 16,3-3 5-16,0 0-4 0,4-3 0 16,3 0-6-16,7-3-1 15,4-1-1-15,0 1 1 16,-4 3-2-1,-3 0-1-15,-4 3 3 16,-3 3 0-16,-4 3-43 16,-3 1-18-16,-8 2-81 15</inkml:trace>
  <inkml:trace contextRef="#ctx0" brushRef="#br0" timeOffset="19306.933">14474 9373 156 0,'8'-25'60'0,"-8"16"-47"0,0-7 15 0,0 13 4 16,-4-4-5-16,0 4 1 16,1-3-6-16,-1 6-2 0,1-3-11 15,3-3 1-15,0 6 3 0,-4-3-1 16,4 3 1-16,-3 0-1 15,-4 3 0-15,0 3-4 16,0 6-3 0,0 20 2-16,0 21 0 15,0 19-6 1,3 3 0-16,4 23-1 0,4 24 2 16,6-3-3-16,4 0 0 15,4 7 1-15,3-7 0 16,4-22 0-16,-1-15 2 15,1-17-3-15,0-11 0 0,-1-14 1 16,-2-8 2-16,-1-7-1 16,0-3-1-16,-3-6 1 15,-1-7 1-15,-3 0-36 16,0-6-15-16,-3-6-79 16</inkml:trace>
  <inkml:trace contextRef="#ctx0" brushRef="#br0" timeOffset="20422.276">15074 9887 176 0,'-7'-12'68'0,"4"5"-52"0,-4-5 10 0,0 6 1 16,-1-1-9-16,1-2 0 16,0 6 0-16,0-3 1 31,-3 2-10-31,-4 4-5 0,-1 4-3 0,-2 5 5 16,-1 7 6-16,1 12-2 15,2 6 0-15,1 13-6 16,4 7-3-16,-1-4 0 15,4-3-1-15,4-3 0 16,3 0 0-16,7-10-3 0,3-6 2 16,8-6 3-1,3-9 3-15,7-7 7 16,0-6 4-16,4-6-2 16,0-7 2-16,0-5-5 15,-1-11-1-15,-6-15-4 16,-7-6-1-16,-4-9-3 15,-3 2 1-15,-4 4-2 16,-4 3-1-16,-3 6 3 0,-3 6 0 16,-4 4-1-16,-1 9-2 15,1 6 9-15,4 6 6 16,-1 10-7-16,4 9-4 16,4 10-6-16,3 9 1 0,0 13 1 15,4 12 0-15,3 6-3 16,0-2 2-16,0-7 1 0,4-3 2 15,-1-7-1-15,8-5 2 16,0-10-4-16,3 6 0 16,4-9-19-16,-4-4-7 15,0-2-26-15,-3-4-9 16,-4-2-71 0</inkml:trace>
  <inkml:trace contextRef="#ctx0" brushRef="#br0" timeOffset="20838.362">15893 9633 200 0,'-7'-34'77'0,"3"9"-60"0,-3-4 10 0,7 17 4 16,0-4-2-16,0 4 5 16,0 2-12-16,0 4-3 15,4 6-11-15,3 13 4 0,3 12 1 16,8 12 0-16,-1 4 0 15,8 6-5-15,0 6 0 16,0 16-5-16,-1 10 0 0,1-1-1 16,-4-6-2-16,0-9-2 15,-3 0 1-15,0-10 1 16,-4-9 0-16,-4-10-7 16,1-9 0-16,-4-12-35 15,-4-13-14-15,1-13-75 16</inkml:trace>
  <inkml:trace contextRef="#ctx0" brushRef="#br0" timeOffset="21054.516">15826 9897 236 0,'-18'9'90'0,"14"-6"-70"0,4-3 8 16,4 0 0-1,7-6-6-15,6-3-1 16,8-1-11-16,10 1-4 15,4-4-4-15,3 1-2 0,1-4 1 16,-1 13-1-16,0-3 2 16,1 2 1-16,-1 4 1 15,0 0-44-15,1 0-18 16,-5 0-61-16</inkml:trace>
  <inkml:trace contextRef="#ctx0" brushRef="#br0" timeOffset="21709.665">16312 9313 232 0,'-14'-21'88'0,"11"11"-69"0,-1-2 15 16,4 5 3-16,0 1-12 0,4 3-5 16,6 3-7-16,8 6-3 15,7 10-6-15,10 9 2 0,0 22 3 16,4 16-1-16,-4 12 1 16,-3-6-5-16,-7 6-1 15,-8 0 3-15,-2 4 3 16,-5-1-2-16,-3-9-2 0,-3-6-2 15,-4-13-3-15,0-9 1 16,0-4 1-16,0-12-3 16,-4-6 0-16,1-12 1 15,3-7 0-15,-4-4 0 16,1-14 0-16,-1-11 0 16,1-11 2-1,-1-4-1-15,4 0-1 16,0 0-2-16,4 3 1 15,3 7-1-15,7 5 0 0,3 4 2 16,1 7 2-16,3 8-1 16,7 4-1-16,4 15 1 15,3 1-1-15,1 5 2 16,-5 4 1-16,1 3-4 0,-7 3 1 16,-4 0 9-16,-3 4 3 15,-8-1-3-15,-6 0-1 16,-11 0-4-16,-7 0-1 15,-8 1 1-15,-2-4 0 16,-4-6-5-16,-1-4 1 16,1-2 2-1,3-4 1-15,4-3-4 16,4-2 1-16,3-4-13 16,6-4-7-16,5-8-38 15,3-4-15-15,7-9-70 16</inkml:trace>
  <inkml:trace contextRef="#ctx0" brushRef="#br0" timeOffset="22230.81">17191 9107 196 0,'3'0'74'0,"1"0"-58"0,3 0 16 0,-3 0 4 0,3 0-5 16,7 0 2-16,10 6-6 15,12 6 1-15,6 10-16 16,4 6 4-16,-4 10 2 0,-3 19-6 15,-4 18-2-15,-7 6-1 16,-10 4-1-16,-7 0-4 31,-4 9-3-31,-7 9 0 0,-7-9 1 16,-7-6-1-16,-4-10 2 0,0-9-4 16,4-9 0-16,0-16-23 15,7-10-12-15,7-12-17 16,4-9-7-16,6-13-64 15</inkml:trace>
  <inkml:trace contextRef="#ctx0" brushRef="#br0" timeOffset="22702.122">18002 9128 208 0,'-3'-34'79'0,"-1"18"-61"0,1-9 6 16,-1 13-2-16,1 2-3 15,-1 1 3-15,1-4 1 0,-4 1 3 16,-4 9-14-16,0 12-2 0,1 13-3 16,3 22-1-16,3 6 1 0,4 10-4 15,4 24 0-15,3 17-1 16,3 2-2-16,4 10 5 15,4 12 1-15,0-5-2 16,6-14-3-16,1-15 2 16,3-16 0-16,4-15-1 15,3-10-2 1,8-15-2-16,-1-13-1 16,0-10-40-16,-3-6-17 15,-4-9-68 1</inkml:trace>
  <inkml:trace contextRef="#ctx0" brushRef="#br0" timeOffset="23133.214">18560 9586 192 0,'-11'-12'74'0,"8"2"-58"0,-5 1 20 0,5 9 5 16,-4-10-10-16,0 10-1 15,0-3-11-15,-4 3-1 16,1 3-11-16,-4 7 2 0,-1-1 4 0,1 13-3 0,0 0 0 15,4 3-6-15,-1 3-1 16,4 1-1-16,3 2 1 16,1-9-4-16,6 22 0 15,8 22 1-15,0-19 2 16,-1-10-3-16,8-2 0 16,10-1 1-1,-3-18 0-15,-8-3-3 16,15-23 2-16,18-12 1 15,-1-6 2-15,-3 0-36 16,-4 3-17-16,-3 6-80 16</inkml:trace>
  <inkml:trace contextRef="#ctx0" brushRef="#br0" timeOffset="23467.202">19046 9489 240 0,'-7'-12'90'0,"4"2"-70"0,-1 4 21 0,4 6 4 16,0 0-23-16,0 0-7 15,0 9-6-15,0-2-1 16,4 14-4-16,3 17-1 0,0 0 1 0,4 9 2 16,-1-7 1-16,-3 11-6 15,0-14 0-15,0-8-1 16,0 14 0-16,0-8-11 16,1 3-3-16,2-1-55 15,1-18-92 16</inkml:trace>
  <inkml:trace contextRef="#ctx0" brushRef="#br0" timeOffset="23668.294">18888 9721 248 0,'-11'6'93'0,"15"-3"-72"0,13-3 5 0,-10 0-3 16,7-3-7-16,11-3 3 15,-7 0-6-15,-1 0 0 16,12-4-8-16,13 1-3 0,4 6-1 16,3-4-1-16,4 4 2 15,-3-3-14-15,-5 6-7 0,-6-3-109 16</inkml:trace>
  <inkml:trace contextRef="#ctx0" brushRef="#br0" timeOffset="24387.884">19636 9552 160 0,'3'-35'63'0,"-3"23"-49"0,0-7 18 16,0 13 5-16,-3-1-4 15,-1 1 1-15,-3 3-11 16,0 0-1-16,0 0-13 0,0 3 1 0,0 0 3 16,-4 9-1-16,4 7 1 15,0 12-10-15,0 6-1 16,0 7-2-16,0 0 2 16,3 3-1-16,1 0 2 15,3 0-2-15,3 0-1 16,1-4-2-1,3-5 1-15,4-7-1 0,-1-12 0 16,4-7 4-16,4-9 3 16,3-3 4-16,0-13 5 15,0 1-8-15,-3-4-1 16,0-3-1-16,-4-9 0 16,-4 2-2-16,-3-11-2 15,-3-17 1-15,-8-9-1 0,-3-3 0 16,-3 3 0-16,-4-6 0 15,-4-6 2-15,-3-7-1 16,3 23 2-16,4 11-2 16,-3-5-1-16,2 6-2 15,-2 9 1-15,3 3 5 16,0 7 2 0,-1 6 9-16,5 3 2 15,3 3-8-15,0 7-5 16,3 2-3-16,4 13-1 0,0-3 2 15,4 29 1-15,-1-7-1 16,8 34-2-16,-4-9 1 16,11 25-1-16,6 41-3 15,4 3 2-15,4-9 1 0,3-10 0 16,1-9 0-16,-1-7 2 16,-3-9-1-16,-4-9-1 15,-3-10-2-15,-4-12-1 16,-3-10-14-16,-8-18-6 15,-3 3-19-15,0-23-9 16,0 7-80 0,-3-9-44-1,-1-4 82-15</inkml:trace>
  <inkml:trace contextRef="#ctx0" brushRef="#br0" timeOffset="24688.691">19833 8881 196 0,'4'-3'74'0,"-4"3"-58"0,10 12 16 0,-10-6 4 0,7 7 2 16,0 3 2 0,8 24 0-16,-5-5 0 0,8 18-22 0,-4-6 5 0,7 32 4 15,7 27-9-15,0 1 0 16,1-7-8-16,-1-9-4 15,0 3-1-15,0-3 1 16,1-6-3-16,-5-16-2 16,-6-3-3-16,-11-26 1 15,0-5-23-15,-7-1-12 16,0-5-41 0,-7-1-16-16,3-9-46 15</inkml:trace>
  <inkml:trace contextRef="#ctx0" brushRef="#br0" timeOffset="25492.245">16309 10568 212 0,'-7'-10'79'0,"7"-2"-61"0,-4-7 19 0,1 13 4 15,3-1-12-15,0 1-5 0,0 3-5 0,3 3 0 16,4 6-10-16,0 4 3 0,4 2 4 16,3 1-2-16,7-1 0 15,0-2 3-15,8-10 1 16,2 0 4-16,5-10 1 15,3 1-1-15,-1-7-2 16,1 0-10 0,3 4-4-16,1 3-6 15,3 5-1-15,-4 4 3 16,0 4 1-16,-6-1-1 16,-5 3-2-16,-2-3 1 15,-5 0 1-15,-6-3-6 16,0 0 1-16,-4 0-65 15,0-3-27-15,-7 0-73 16</inkml:trace>
  <inkml:trace contextRef="#ctx0" brushRef="#br0" timeOffset="26269.426">18408 10449 244 0,'-4'-16'90'0,"4"16"-70"0,7-22 15 16,-7 19 0-16,4-4-7 0,0 1 0 15,10-3-6-15,7-1-2 16,4 4-11-16,3 3-1 0,0 0-1 16,4 3-1-1,7 0-1-15,6 3-3 16,5 0-2-16,-1 0 1 15,-3-3 1-15,-4 0-3 16,-6 0-2-16,-5 3-51 16,-9-3-24-16,-12 4-59 15</inkml:trace>
  <inkml:trace contextRef="#ctx0" brushRef="#br0" timeOffset="27221.252">14644 11232 160 0,'0'-28'63'0,"0"22"-49"0,0-4 14 0,-4 7 2 0,1 0 0 16,-1 0 4-16,1 0-9 15,-1 0-6-15,1 3-10 16,-4 3 0-16,0 0 2 0,-1 3 0 0,-2 4 3 16,-4 5-1-16,0 7 0 15,0 16-3-15,-4 22-1 16,4 12-5-16,0 6-3 16,3 19 0-16,8 29-1 15,6-4 0-15,8 10 0 16,10 6 6-16,7-16 4 0,4-19-5 15,3-18-3-15,0-13-1 16,1-19-1-16,-1-12 2 16,0-13 1-16,4-9-4 15,-4-6 1-15,1-7 0 16,-5-3 2-16,-2-3-23 16,-8-9-8-1,-4-1-103 1,-6-5-54-16,-4-7 85 0</inkml:trace>
  <inkml:trace contextRef="#ctx0" brushRef="#br0" timeOffset="28076.218">15162 11696 184 0,'0'-9'71'0,"-3"9"-55"0,-1-3 15 0,4 3 5 16,-7 3-14-16,0 0-2 16,0 3-8-16,0 1-2 15,-3 2-6-15,-1 4-1 0,0 2 1 16,-3 7 0-16,7 10 0 16,0 8-2-1,4 11-2-15,3 2 1 16,0 0 1-16,3 0-3 15,4 1 0-15,0-4 1 16,7 3 2-16,-3-12-3 16,3-10 0-16,0-12 5 0,0-13 5 15,4-12 4-15,-4-13 4 16,4 1-5-16,-4-14-2 0,0-5-5 16,-4-10-2-16,1-10 1 15,-7-2 0-15,-1 2-2 16,-3 4-2-16,-3 6 1 15,-4 6-1-15,-4 6 6 16,4 7 6-16,0 6-2 16,0 7 2-1,3 5-5-15,4 10 1 16,4 10-5-16,3 8-2 16,3 11 0-16,5 8-1 15,-1 10 2-15,3 4 1 16,8-1 1-16,3-3 0 15,4 0-2-15,0-3 1 16,3 0-2-16,-3-4-1 0,-1-2 1 16,-2-10-1-16,-5 0-3 15,-2-12 2-15,-5-10-23 16,1-9-12-16,-4-6-39 0,-3-10-14 16,-1-3-33-1</inkml:trace>
  <inkml:trace contextRef="#ctx0" brushRef="#br0" timeOffset="28358.601">15766 11609 244 0,'-4'28'93'0,"4"-16"-72"0,0 7 11 0,0-3 1 0,4 0-12 15,-1 2-1-15,4 7-8 16,0 13-2-16,4 6-6 16,3 9-3-16,0 1 2 0,4-7-2 15,-1-3 2-15,1-4-2 16,-4-2 2 0,0-10-2-16,0 0-1 15,-3-9-6-15,0-6-1 16,-4-7-46-16,-7-9-19 15,0-7-47 1</inkml:trace>
  <inkml:trace contextRef="#ctx0" brushRef="#br0" timeOffset="28546.07">15677 11950 240 0,'0'0'90'0,"8"0"-70"0,6-6 13 0,-7 3-1 16,3-3-15-16,8-4-4 15,3-2-6-15,11-4-2 16,3-3-3 0,7 0-2-16,1 4 1 0,-1-1-4 15,0 4 2-15,-3 2-43 16,-3 1-18-16,-1 2-51 16</inkml:trace>
  <inkml:trace contextRef="#ctx0" brushRef="#br0" timeOffset="29247.521">16150 11192 252 0,'-7'-13'96'0,"4"13"-75"0,-4 0 14 16,7 0 1-16,0 6-19 15,3 10-7-15,8 6-4 16,3 22 0-16,7 15-3 15,4 10 3-15,6 0 0 0,1 10 0 16,3 5 1-16,-3 11-2 16,0-11 2-16,-11-12-2 15,-7-3 0-15,-3-12-3 0,-8-10-2 16,1-10 1-16,-4-5 1 16,-4-13-3-16,1-4 0 15,-4-12 1-15,0-12 2 16,3 0-3-16,4-20 0 0,0-8 1 15,4-13 0-15,3-1-3 32,3 4 2-32,4 0 3 0,1 13 1 15,2-1-4-15,4 7 1 16,4 0-2-16,0 9-2 16,3 10 5-16,0 6 1 15,4 6 0-15,0 3-2 16,-4 3 1-16,0 1-1 15,-7 2 4-15,-3 4 2 0,-8 3 6 16,-2 6 3-16,-8 3-6 16,-8 0-1-16,-2 10-4 15,-4-4-1-15,-4-2-1 16,-3-4-2-16,0-3 1 16,0-3 1-16,-4-6-3 15,0-4 0 1,1-5-1-16,2-4-2 15,5-6-41-15,3-7-20 16,3-12-84 0</inkml:trace>
  <inkml:trace contextRef="#ctx0" brushRef="#br0" timeOffset="30118.653">16895 11123 176 0,'-8'-10'68'0,"5"4"-52"0,-1-7 8 15,4 7 2-15,4-3-2 0,7 9 1 32,10 9-1-32,10 10 2 15,8 6-14-15,4 10 9 0,2 8 2 0,5 20 0 0,6 12 0 16,-3 1-10-16,-3-7-5 15,-8 12-3-15,-7 13-1 32,-10 7-2-32,-11-11-2 0,-7-8 3 15,-7-10 0-15,-7-9-1 16,-7-10-2-16,-4-6 1 16,1-6-1-16,-1-7 0 15,4-5 0-15,0-4-31 0,3-10-14 16,4-5-96-1,7-7-43-15,7-3 92 16</inkml:trace>
  <inkml:trace contextRef="#ctx0" brushRef="#br0" timeOffset="30675.965">17822 10944 212 0,'-7'-35'82'0,"4"20"-64"0,-1-4 9 0,1 10 0 15,-1 9-1-15,1-4 2 16,-1 8-11-16,1 11-5 16,3 10-7-16,0 0-2 0,0 26 3 15,0-11-3-15,7 51 0 16,7 38 1-16,3-13 0 15,8 9-2-15,3 1-2 0,4-4 1 16,3-22-1-16,1-15-3 16,-1-10 2-16,0-12-4 15,4-10 1-15,0-6-64 16,0-9-27-16,-4-10-14 16</inkml:trace>
  <inkml:trace contextRef="#ctx0" brushRef="#br0" timeOffset="31158.015">18517 11449 212 0,'-10'-13'82'0,"10"13"-64"0,-7-6 7 0,7 6-1 16,-4-3-4-16,1 0 0 15,-4 0-2-15,3-1 1 16,-7 1-10-16,4 0 1 0,-7 6 3 16,4 0-7-16,-4 19-1 0,3-3-3 0,0 16-2 15,4-1 1-15,0 16-1 16,0-9-3-16,7 34 2 16,0-15-1-16,14 6 0 15,8 3 2-15,-1-25 2 16,-4-10 1-16,12-9 1 15,9-3-2 1,5-12-2-16,3-10 1 16,3-10 1-16,0-9-47 15,-17 4-22-15,-4-1-54 16</inkml:trace>
  <inkml:trace contextRef="#ctx0" brushRef="#br0" timeOffset="31488.418">19068 11336 264 0,'-4'-10'99'0,"4"10"-77"0,0-3 0 0,0 3-5 16,0 0-4-16,0 0 5 15,7 13-6-15,-3-4-2 16,6 29-5-16,1-7-4 0,7 16 2 0,-4-6-2 0,7 12-1 16,-4-9 1-16,8 22-1 15,-7-9-3-15,3 5 2 16,-3-12-32-16,-4-6-15 15,-4-6-75 1</inkml:trace>
  <inkml:trace contextRef="#ctx0" brushRef="#br0" timeOffset="31751.088">18990 11684 244 0,'-7'9'90'0,"7"-9"-70"0,4 0 2 0,-4 0-6 0,7 0-3 16,-4 0 5-16,11-3-6 15,0 0 1-15,11-3-8 16,-4-1-3-16,22 1 1 0,-8 0-2 16,18-7 2-16,-11 1-2 15,11-7 2-15,-11 7-35 16,4-14-16-1,-7 4-70 1</inkml:trace>
  <inkml:trace contextRef="#ctx0" brushRef="#br0" timeOffset="32424.347">19900 11248 192 0,'-3'-16'74'0,"3"16"-58"0,-11 0 14 0,11 0 1 16,-7 7-10 0,0-7 1-16,-4 3-9 15,4-3 0-15,-3 9-8 16,-1 1-1-16,-3 12 0 0,3-4 2 15,1 20 1-15,-1-10-3 16,4 22-1-16,0-12-1 16,7 6 1-16,0-6-2 15,4 2-1-15,-1-8-2 0,8 8 1 16,-1-5 1-16,5-10 0 0,-1-3 0 16,3-13 0-16,-3-6 4 15,4-6 5-15,-4-3-5 16,4-10 0-16,-4 4-4 15,0-26-1-15,0 7 3 16,-3-16 1 0,-4 6-1-16,-4-19-2 15,1 13 1-15,-11-28-1 16,0 22 0-16,-11-38 0 16,4 19 0-16,-14-13 2 15,3 19-1-15,-14-21-1 16,11 18 1-16,0 6-1 15,3 13 13-15,4 18 6 0,3 4-7 16,4 28-4-16,4 0-3 16,6 16 1-16,1-4-1 15,13 32 2-15,-3-6-2 16,18 34 0-16,-7-16-3 16,17 26 1-16,-7-16-4 15,11 34 0-15,-7-25 1 0,10 19 2 16,-10-21-6-16,10-1 1 0,-7-13 1 15,4-2 3-15,-7-10-2 16,-4-10-2-16,0-5-25 16,-7-20-9-16,-3-2-14 15,-7-13-4-15,-1-1-65 32</inkml:trace>
  <inkml:trace contextRef="#ctx0" brushRef="#br0" timeOffset="32709.524">20080 10674 260 0,'0'0'96'0,"0"0"-75"0,14-3 12 15,-14 3 2-15,11 3-8 16,-1 0 1-16,19 10-9 0,-1-1-4 15,14 26-8-15,-7-7-3 0,11 35 2 32,-7-9 3-32,3 21 2 0,-10-15-5 15,3 37-4-15,-10-21-1 16,0 15 1 0,-7-19-1-16,-4 22-1 0,-4-19-30 15,-3 13-15-15,-3-15-107 16</inkml:trace>
  <inkml:trace contextRef="#ctx0" brushRef="#br0" timeOffset="33628.154">16073 12656 236 0,'-7'-10'88'0,"3"4"-69"0,4 6 11 0,0 0 1 16,0 0-10-16,0 0 0 16,4 0-6-16,-1-3 1 15,4-3-9-15,0 6 5 0,4 0 1 16,3 0 2-16,3-3 4 16,5-4 0-16,2 7 1 0,1-3-3 15,10 0 0-15,8 0-1 0,3 0 0 16,6 0-4-1,-2 0-2-15,-4 3-2 0,-4 0 0 16,-3 3-4-16,-7 3-1 16,-4 0-1-16,-4-3 1 15,-6 7 0-15,0-4 1 0,-4-3-5 16,0-3 1-16,-3 0 0 16,-1 0 2-16,1-9-8 15,-1-1-3-15,1 4-26 16,-1-3-10-16,1-1-41 15,3-2-15-15,4-1-42 32</inkml:trace>
  <inkml:trace contextRef="#ctx0" brushRef="#br0" timeOffset="34715.942">19547 12339 216 0,'-10'10'82'0,"10"-10"-64"0,-11 3 20 16,11-3 5-16,-7 0-9 15,4 0 0-15,-1-3-13 16,1-1-3-16,3-2-10 16,0 3 1-16,7-3 4 0,0 3 2 0,7-4 3 31,-4 1-4-31,19 3 2 16,-5 0 2-16,26 0 1 0,-11 0-2 15,17-4 0-15,-10 4-3 16,10-6 1-16,-10-1-8 15,14 1-2-15,-10 0-3 16,9-1 1-16,-9 7 0 16,-1-3 1-16,-10 3-2 0,-4-1 1 15,-6 1-2-15,-8 3 2 16,-4 0 2-16,-3 0 2 16,1 0-41-16,-5-6-19 15,-3 0-53-15,-3-10-22 16,-1 4-21-1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8:01.8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12580 4620 228 0,'-7'-29'85'0,"7"17"-66"0,0-1 16 0,0 10 6 16,0 0 0-16,0 3 3 16,0 9-9-16,-4 13-2 15,-3 16-18-15,4 15 2 0,3 4 1 16,0 5-6-16,0 7-2 15,0 16-5-15,3-6-2 16,8-4-3-16,-4-16-1 0,4-8-65 16,3-14-30-16,-4-18-62 15</inkml:trace>
  <inkml:trace contextRef="#ctx0" brushRef="#br0" timeOffset="884.695">20913 4801 304 0,'-4'-9'112'0,"4"9"-87"0,-3 6 18 0,3-6 0 0,0 10-14 16,0-1-5-16,0 13-7 16,0-3-3-16,0 22-8 0,0 3 5 0,3 28 2 15,1-6-4-15,-1 3-3 16,1-7-3-16,-1 1 0 15,1-7-22-15,-4-5-9 16,0-14-59-16,0 1-24 16,0-10-32-1</inkml:trace>
  <inkml:trace contextRef="#ctx0" brushRef="#br0" timeOffset="2247.786">11677 4773 252 0,'-7'10'96'0,"3"-10"-75"0,1 0-1 0,3 0-7 0,0-3-7 16,0-4-1-16,3 4 3 15,4-6 3-15,4-4-6 16,0 1 8-16,3-4 4 0,0-3-1 16,3 0 3-16,5 1-6 15,-1-8 0-15,3 8-4 16,1-4 0-16,3-3-5 15,8-7-3-15,6 4 0 0,11-6 1 16,10-10-1-16,1-7-1 16,3-5-2-16,7-4 1 15,14 1 1-15,7-4 2 16,4-3-1 0,7-6-1-16,14-12 3 15,7 2 2-15,-3 0-2 16,13 10 0-16,8-9-1 15,-4-7 1-15,14-6-4 0,4 12 0 16,0 4 3-16,13 3 1 16,1 0 1-16,11 6 0 15,6 0-2-15,1-7-2 0,17 11 3 16,-4 5 0-16,15 10-1 16,-11 12 1-16,15-6 0 15,-12 19 3-15,4 6-1 16,43 10 2-16,-25 3-4 15,-7 12 0-15,-22 3 1 16,4 10 0 0,-7 9 0-16,-10 13 0 0,6 9 2 15,-17 4 1-15,4-1-1 16,-1 7 1-16,-17 2-2 16,7 7 0-16,-7 19-3 15,-18 0-2-15,-10 3 3 16,-1-3 0-16,-10 18-4 15,-18 4-1-15,-17 3 3 0,-14-7 1 16,-8 17 0-16,-6 2 1 16,-11-6-4-16,-11-12 0 15,-10 6 1-15,-15 3 2 16,-6-16-1-16,-7-18-1 16,-4-20 1-16,-4-8-1 15,1-20 0-15,-1-9 0 0,-3-12 0 16,3-4 2-16,-3-12-8 15,4-3-3-15,-1 6-48 16,-3-13-20-16,0 4-93 16</inkml:trace>
  <inkml:trace contextRef="#ctx0" brushRef="#br0" timeOffset="3112.206">12047 2936 236 0,'-10'-16'88'0,"6"10"-69"0,1 0 17 16,3 6 3-16,0 0-6 15,0 0 1-15,0 6-4 16,3 3-1-16,8 10-16 15,3 0 1-15,7 9 2 0,7 22-4 16,4 16-2 0,3 16-3-16,1-10 0 15,-1 6-4-15,0 4-2 16,-3 9 2-16,0-13 0 16,-4-9-1-16,0-13-2 15,-7-12 1-15,-3-9-1 16,-4-10-7-16,-3-9-3 15,-4-13-36-15,-4-10-15 0,-3-5-84 16,0-4-49 0,0-6 90-16</inkml:trace>
  <inkml:trace contextRef="#ctx0" brushRef="#br0" timeOffset="3448.893">12019 2876 236 0,'-7'3'88'0,"4"-3"-69"0,3-3 8 0,0 3 1 16,0-3-8-16,3 0 0 0,4-3-7 15,4 6 0-15,6-10-8 16,8 1 4-16,7-10 1 0,3 3 1 15,4-12 1-15,0 3-2 16,0-12-1-16,-1 8-5 16,5-5-1-16,3 2-1 15,-1 7-2 1,5-3 3-16,-4 3 0 16,-1 3-4-16,-9 10 1 15,-8-4-35-15,-7 10-15 16,-3 6-89-1</inkml:trace>
  <inkml:trace contextRef="#ctx0" brushRef="#br0" timeOffset="3670.205">12375 3391 268 0,'4'34'101'0,"0"-25"-78"0,10-9 9 0,-7-3-3 0,10-12 0 16,12-10 5-16,13-13-15 15,7-12-3-15,8 3-10 16,-4 3-4-16,-4 9 1 0,-3 4-24 16,-4 9-8-16,1 3-120 15</inkml:trace>
  <inkml:trace contextRef="#ctx0" brushRef="#br0" timeOffset="5203.297">11367 10731 220 0,'-8'0'85'0,"5"0"-66"0,-1 0 8 0,4 0-2 16,0 0-11-16,0 6-3 15,4 0-2-15,-1 4 1 16,5 2-5-16,2 1 6 0,4-1 2 16,4-2 0-16,3-4 2 15,7-3 5-15,11-3 2 0,7 0-7 16,7-3-2-16,3 0-3 16,1 0-1-16,-4-4-5 15,0 4-1-15,-1 0-1 16,-2 0 1-16,-4 3 0 15,-4 3 3-15,-7 3-3 16,-3 1 0-16,-4-1-1 0,-7-3-2 16,-3 0-2-16,0 0 1 15,-4-3 1-15,-4 0 2 16,1 0-3-16,-4 0-2 0,0 0-31 16,-3 3-13-16,-4 4-53 15,-4 5-24-15,-6 4 13 31</inkml:trace>
  <inkml:trace contextRef="#ctx0" brushRef="#br0" timeOffset="5591.119">11430 11358 220 0,'-14'-10'85'0,"7"17"-66"0,3-4 8 0,4-3 0 32,0 9-7-32,4 1-2 0,3 8-2 15,0 1 3-15,4 0-11 16,3 0 9-16,7-7 3 0,11 4 1 15,6-7 2-15,12-5-4 16,3 2 0-16,3-6-6 16,-3 3-3-16,0-3-3 0,3 6 0 15,4-3-4-15,0 1-2 0,0-4 0 16,-3-7-1-16,-8-8 0 16,-3 2 0-16,-4-3-9 15,-6 1-4-15,-5-1-55 16,1 0-23-16,3 10-54 15</inkml:trace>
  <inkml:trace contextRef="#ctx0" brushRef="#br0" timeOffset="6276.21">13547 10640 176 0,'0'-22'66'0,"0"16"-52"0,0-4 10 15,0 4 2-15,0 6 0 0,0-3 2 16,0-4-4-16,0 7-1 15,0 7-12-15,0 2 4 0,3 4 3 16,-3 5-4-16,0 8 2 16,0 8-5-16,-7 13-1 0,-3 25-2 15,-5 7 0-15,-2 2-2 16,-4 7 1 0,-1 12-4-16,1 4-2 0,0-10 0 15,-4-3 1-15,4-10-3 16,0-12 0-16,3-3 1 15,1-9 0-15,3-17 0 0,3-8 2 16,1-7-3-16,3-13 0 16,-1-5-15-16,5-7-4 15,-1-7-21-15,1-2-9 16,3-4-75 0</inkml:trace>
  <inkml:trace contextRef="#ctx0" brushRef="#br0" timeOffset="6675.847">13088 10652 248 0,'0'-6'93'0,"-3"6"-72"0,-1 0 11 15,4 0 3-15,0 6-10 16,4 4-2-16,3 2-2 16,10 4-1-16,8 6-11 15,7 6 3-15,3 16 4 16,4 19 5-16,7 9 2 0,7 9-8 16,7 7-4-16,3 28-6 15,-3 0-2-15,-7-12-1 16,-7-1 1-16,-7-6-2 15,-4-3 2-15,-7-15-4 16,-3-17 0-16,-4-14-1 16,0-11 0-16,-3-12 0 0,-4-15-2 15,3-14-33-15,-6-8-15 16,-4-10-28-16,0-3-13 16,4 3-32-1</inkml:trace>
  <inkml:trace contextRef="#ctx0" brushRef="#br0" timeOffset="7313.101">13702 10006 192 0,'-7'-15'74'0,"0"8"-58"0,0 1 18 0,3 3 4 32,-3 0-11-32,4-3-1 15,-1-4-4-15,1-5-2 16,3 5-10-16,7-9 0 0,3 4 3 0,4-7 2 16,4 3 0-16,3-3 1 15,4 13 0-15,0-1 0 16,-1 7 0-16,4 6 5 15,-6 7 1-15,-1 11-3 0,-4 17 1 16,-6 15-7 0,0 7-3-16,-8 6-5 0,-3 6-2 0,-3 19-1 15,-4 0-2-15,-1-3 1 16,1-13 1-16,0-12-1 16,7-13 2-16,4-10-2 15,3-11 2-15,7-7 2 16,11-13 4-16,3 0 7 15,11-9 2 1,3-3-7-16,0-3-4 16,1 0-2-16,-1 0-1 15,0-4-5-15,1 1 1 16,-1-1 0-16,0 1 2 16,-3-1-10-16,-7 1-4 15,-4 3-49-15,-7 3-20 16,-3 3-111-16</inkml:trace>
  <inkml:trace contextRef="#ctx0" brushRef="#br0" timeOffset="9305.144">13046 4522 196 0,'-7'-3'74'0,"0"3"-58"0,0 0 16 16,0 0 4-16,-1 0-9 16,1 3-1-1,0-3-9-15,0 0-2 16,7 0-9-16,0 0-2 0,0 0 0 15,0-3 4 1,4-3 0-16,3-3 3 16,3-4-2-16,1 1 2 15,3-4-4-15,7-3 1 16,4-3-5-16,0-3 0 0,3-6-1 16,4-4-2-16,-1-2 1 0,5-4 1 15,-1 0-3-15,4-3 0 16,3 3 1-16,8 10 2 15,6-3-3-15,4-1 0 16,0-3 1-16,0-2 2 16,7-14 1-16,14 1 1 0,14-3 2 15,1-1 1-15,-1 1-1 16,11-1-1-16,10-5-1 16,0-11 2-16,4-8-3 31,11 6 0-31,3 6 1 15,-3 6 0-15,17 3-5 0,7-5-1 16,-10-1 3-16,13-3 1 16,1 6-3-16,-7 3 1 0,14 7 0 15,-1 6 0-15,33 0-3 16,3 6 2-16,-18 10 3 16,4 6 3-16,4-3-2 15,-15 6-2-15,22 0-3 16,-8-3 1-16,11-4 3 0,4-5 3 15,0-7-2-15,10 0 0 16,-7 4-1-16,18 9-2 16,-15-4 1-16,15 13-1 15,-18 10 0-15,18 6 2 16,-14 12-3-16,-68 4 0 31,-34-4 1-31,63 23 0 0,-43-10 0 16,57 18 2-16,92 23-3 15,-36-7 0-15,-35 1 1 0,-17 2 2 16,-8 1-3-16,-17 12 0 16,-11-9 3-16,4-4 1 15,-11-5-4-15,-14-4 1 16,7-3 0-16,-56-19 0 0,-14-3-3 16,20 16 2-16,58 28 1 15,-12 0 2-15,-17-13-1 16,-14-2-1-16,-14-4 1 15,-11-12-1-15,0 5 0 16,-3-5 2-16,3 9-1 16,-7 10 2-1,-11 15-2-15,-27-25-1 16,-8-10 1-16,11 26 1 16,-8-16-3-16,15 28 0 15,-11-12 3-15,25 19 1 16,-14-26 7-16,14 19 4 15,-10-18-7-15,3 5-2 16,-11-11-3-16,0 11-2 0,-10-12 1 0,-4 13 1 16,-3-13-10-16,-7 0-2 15,-4-6-22-15,-4-9-6 16,1-7-21-16,-4-9-7 16,0 0-73-1</inkml:trace>
  <inkml:trace contextRef="#ctx0" brushRef="#br0" timeOffset="10592.451">18165 1368 144 0,'17'-56'55'0,"-13"27"-43"0,6-2 14 0,-6 19 4 16,-1-1-6-16,1-6 0 16,-4 7-7-16,0-1 0 15,3-6-10-15,1-3 5 0,-1 10 1 16,-3-4 2-16,0 0 4 15,0 7 0-15,-3 6 1 16,3 3-9-16,-7 0-2 0,3 3-3 16,-3 13-1-16,-3 9-3 15,-1-6 1-15,1 6-2 16,-5 28-1-16,-2 10 3 16,3 6 0-16,0-10-4 15,-1 17 1-15,8 8 0 16,4-12 2-1,-1-15 3-15,8 18 2 16,3 19-3-16,7 3-1 16,4-15-1-16,3-7-2 0,11-15 3 15,6-16 0-15,8-26 3 16,7-18 3-16,0-12 2 16,0-13 3-16,-4-10-1 15,-3-9 2-15,0-12-4 0,0-19 1 16,0-16-3-16,-4 9 0 15,-7-2-3-15,-6-7 1 16,-8 15-4-16,-28-15 0 16,-14 10-1-16,-11 12 1 15,-10 9-2-15,-15 16 2 16,15 4-4 0,-43 8-2-16,7 17-1 15,11 15 0-15,11 0-2 16,14 9-1-16,13 7-34 15,12 3-13-15,13-7-109 16</inkml:trace>
  <inkml:trace contextRef="#ctx0" brushRef="#br0" timeOffset="12395.291">14623 11173 208 0,'-11'3'77'0,"8"0"-60"0,-1 0 6 0,4-3-1 15,0 6-10-15,0-2-2 16,0-1 1-16,4 0 3 16,-1 0-8-16,1-3 8 0,-1 0 3 15,4 0 2-15,0 0 1 0,4 0 0 16,6 0 0-16,5 3-7 16,2 3 0-16,5-2-6 15,2 5 1-15,12-3-5 16,2-3-2-16,8-3 6 15,4 0 5-15,-4 0-2 0,-4 0 2 32,4-3-5-32,-7-3-2 15,-4 6 0-15,1-3 1 0,-1 3-3 16,-3 0 0-16,-8 0-1 16,-2 0-2-16,-5 0 1 15,-2 0 1-15,-5 0-1 16,-3 0 2-16,0 0-4 15,-3 0 0-15,0 0 1 0,-1 3 2 16,1-3-39-16,-1 6-16 16,1-6-32-16,0 0-9 15,-1-6-32 1</inkml:trace>
  <inkml:trace contextRef="#ctx0" brushRef="#br0" timeOffset="13181.34">16161 10414 220 0,'-4'-50'82'0,"1"31"-64"0,-1-9 2 0,1 18-2 15,-1-5-1-15,-3-4 4 16,0-3-7-16,0-3-1 15,0 0-7-15,0-10 5 0,0 1 2 16,-4 2 0-16,1 4 0 16,-4 3 1-16,-1 13 2 0,1 2-3 15,-3 10 0-15,-1 10-7 16,-3 8-4-16,0 4-1 16,-4 13-1-16,4 6 0 15,0 9 0-15,3 19 2 0,4 19 1 16,0-4-4-16,3 10 1 15,8 19-2-15,3 6 0 0,3-3 4 16,1 3 1-16,3 7-1 16,7-13-2-16,4-7-2 15,3-18 1-15,7-13 3 16,4-15 3-16,3-13 0 16,4-6 0-16,0-13 1 15,3-15 1 1,7-13-3-16,4-7-1 15,0-12 3-15,0-6 3 16,0-15-2-16,-11-7-2 16,-6-13-2-16,-8 10-3 15,-7-3 1-15,-7 2 1 16,-10 11 1-16,-8 2 1 16,-7 7-2-16,-6 6 1 0,-11 15-2 15,-4 4-1-15,-7 6-2 16,-3 6 1-16,3 13 1 15,0 15 2-15,4 17-3 0,3 8 0 16,11 1-1-16,7-7 0 16,7-6 0-16,7-6 0 15,10-10-14 1,4-12-6-16,8-10-20 16,2-2-9-16,8-14-32 15,10-11-14-15,-3-7-13 16</inkml:trace>
  <inkml:trace contextRef="#ctx0" brushRef="#br0" timeOffset="13535.754">16891 10640 208 0,'-7'-22'77'0,"3"9"-60"0,1 1 19 0,-1 5 5 16,4 7-12-16,0 0-5 15,0 7-5-15,4 5 0 16,-1 13-10-16,4 4 3 0,-3 5 2 16,0 16-1-16,-1 22 2 31,1 7-8-31,-4-1-2 0,-4-3-1 15,-3 4 0-15,0 5 0 16,0-2 0-16,0-10-5 16,3-9-1-16,1-16-8 15,-1-6-2-15,1-13-33 16,-1-9-15-16,4-7-75 16</inkml:trace>
  <inkml:trace contextRef="#ctx0" brushRef="#br0" timeOffset="13851.993">16570 10781 276 0,'-14'-10'104'0,"10"4"-81"0,1 0 5 0,3 3-2 15,3 3-4-15,4 0 4 16,4 6 6-16,3 3 4 15,7 13-19-15,4 10 4 0,3 18 0 16,7 13-5-16,11-4 1 16,4 1-10-16,6-1-2 0,1 13-3 15,-4 1-2-15,-4-4 1 16,-3-7-1-16,-4-8 0 16,0-11 0-16,-3-5-3 15,-3-10 2-15,-5-6-34 16,-3-9-17-16,-6-4-37 15,-1-9-17 1,-7-12-29 0</inkml:trace>
  <inkml:trace contextRef="#ctx0" brushRef="#br0" timeOffset="15228.241">16923 7416 160 0,'3'-15'60'0,"-3"15"-47"0,0-3 24 0,0 3 8 16,0 0-12-16,-7 3-4 15,0 3-8 1,4 3-3-16,-1 4-10 16,1 3 6-16,-1 3 3 0,4 6-3 15,0 3 0-15,4 3-2 16,3 1 0-16,3-4-2 15,4 6-1-15,4-2-1 16,3-4 0-16,0-6 2 0,4 6 1 16,0-3-3-16,-1-3-3 15,1 0 0-15,0 0 1 0,-1-6 1 16,1 2 1-16,3-2-2 16,4 0-1-16,3-1 1 15,4 4 1-15,0-3-1 16,3-4-1-16,1 1-1 15,-4 6 0 1,-1-10 0-16,-2 1 0 16,-1-1 2-16,0-3 1 15,7-6-1-15,1 0-1 16,-1-3-1-16,4 0 0 16,0 0 0-16,0-3 2 15,0 2-3-15,-4-2 0 16,0-3-1-16,1-1 1 0,2 1-2 0,5 3 2 15,-1-4-2-15,1 1-1 16,3-4 1-16,-4 1 1 16,-3-4 1-16,0 0 3 15,-4 1-3-15,-3-4-2 16,0 0 0-16,-1 4-1 16,5-1-3-1,-1-3 2-15,0 0 1 16,1-3 2-16,-4-6 1 15,-1-3 1-15,-2-4-5 16,2-2 1-16,-2 2 2 16,-5 1 1-16,1 2-4 15,-4 4-1-15,1 3 1 16,2 0 2-16,1 3 0 0,-4 3-1 16,1 3 1-16,-5 1 1 0,1 2-3 15,0-2 0-15,-8 5-17 16,1 1-8-16,0 2-46 15,-8 7-21-15,-3 0-77 16</inkml:trace>
  <inkml:trace contextRef="#ctx0" brushRef="#br0" timeOffset="16076.266">18038 7438 192 0,'-4'-3'74'0,"4"3"-58"0,-4 3 16 0,4-3 4 0,0 0-7 15,0 0 0-15,-3 4-3 16,3-4-1-16,0 0-14 0,0 0-2 0,0 0 1 16,0-4 7-16,3 1 4 15,5 0-6-15,-1 0-4 16,0 3-2-16,7-3-1 16,3-3 0-16,-2-1 2 15,-1 4-3-15,7-6-2 16,7-1 0-16,4 1 1 0,-4 0-5 15,0-1-1-15,-7 1 0 16,-3 3 2-16,-4-4 1 16,0 10 3-16,-3 0-5 15,-4 0-3-15,-4 0-6 16,1 0-2-16,-1 0-20 0,1 0-7 31,0 0-14-31,-4 0-4 16,0 0-78-16</inkml:trace>
  <inkml:trace contextRef="#ctx0" brushRef="#br0" timeOffset="16418.912">18196 7401 180 0,'4'-3'68'0,"-4"3"-52"0,-4 0 10 0,4 0 4 16,0 0-7-16,0 0-1 16,-3 6 1-1,-1 3 0-15,4 1-12 16,0-4 2-16,0 10 1 0,0-4 1 16,0 10 1-16,0-3-8 15,4 12-3-15,-1-6-3 0,4 7 1 16,0 5-2-16,0-8-1 15,-3-7 1-15,3 0-1 16,0 3 0-16,0-7 0 0,0-5-3 16,-3-7 2-16,-1-3-21 15,1-3-10-15,-4 0-59 16,0 0-66 0,0 0 46-16</inkml:trace>
  <inkml:trace contextRef="#ctx0" brushRef="#br0" timeOffset="16666.665">18154 7786 184 0,'-7'13'68'0,"7"-13"-52"0,-7 9 14 16,7-2 4-16,0-1-8 16,0 0-1-16,0 4-1 15,3-4 2-15,1 0-14 0,-1 0 4 0,4-2 2 16,8-4 3-16,2 0 2 15,8 0-8-15,7-10-4 16,3 7-6-16,4-6-2 16,3-4-1-16,0 1 1 15,-3-1-13-15,-11 4-3 16,-6 2-32 0,2 1-10-16,-6 0-80 15</inkml:trace>
  <inkml:trace contextRef="#ctx0" brushRef="#br0" timeOffset="18777.463">18165 10649 96 0,'0'-34'35'0,"0"34"-27"0,3-29 11 16,-3 26 3-16,0-6-1 15,0 3-1-15,0-4 5 16,0 1 1-16,0-1 0 0,0 4-1 16,-3-3-14-16,3 2 4 0,0 1 5 15,0 0-2-15,0 0 1 16,0-1-6-16,0 4 0 16,0 0-8-16,0 3-1 15,0 0 4-15,0 13 3 16,0-4 0-1,3 16 1-15,1-6 0 16,-1 15 0-16,1-5-4 16,3 11 0-16,-4-5-3 15,4 28 0-15,0-13-3 16,0 13-2-16,0-13 1 0,4 6-1 16,-4-6 0-16,0 4 0 15,0-14 0-15,0 17 0 0,0-16 0 16,-3 9 2-16,-1-10-1 15,1-8-1-15,-1-4-4 16,1-6-2-16,-1-3-22 16,1-10-6-16,0-2-21 15,-1-11-7-15,1 1-51 32</inkml:trace>
  <inkml:trace contextRef="#ctx0" brushRef="#br0" timeOffset="19205.47">17851 11063 164 0,'-11'6'63'0,"11"-6"-49"0,-4-6 7 0,4 6 0 16,0-3-2-16,0 0 1 0,4-3-3 16,0-1 2-16,10 1-10 15,-4 0 8-15,15 3 5 0,-4 3-2 16,11 3 0-16,-7-3-2 15,13 3 0 1,-6 0-5-16,25-9-3 16,-12-1-3-16,22-15-2 15,-14 7-3-15,11-10 1 16,-11 3-2-16,7-3 2 16,-14 6-4-16,6 6 0 15,-6 4-15-15,0 6-6 16,-7-3-20-16,0 6-9 0,-7 0-69 15</inkml:trace>
  <inkml:trace contextRef="#ctx0" brushRef="#br0" timeOffset="20217.522">19406 10307 168 0,'0'-22'66'0,"0"22"-52"0,-3-25 10 0,3 22 0 0,-4-3-1 15,1 0 1-15,-1-7-7 16,1 1 0-16,-4 2-10 16,3-2 2-16,-3-4 4 0,0 0-1 15,0 1 1-15,0 2-1 16,-4 1 0-16,4 2-2 31,-7 4 1-31,4 3-4 0,-8 9 1 16,4-3-3-16,-4 13 0 15,4-4-1-15,-4 13 0 16,4-3-2-16,-3 29 1 16,3-14-2-16,-1 38-1 15,5-15 1-15,-1 31 1 16,4-19-1-16,4 41-1 0,-1-25 3 16,8 12 0-16,-1-18 3 15,11 9 3-15,-3-19-4 16,17-7-1-16,-7-11 0 0,18-10 2 15,-7-10-5-15,10-15-3 16,-7-3 5-16,4-16 3 16,-7 0 3-1,7-16 2-15,-7 3-3 16,3-15 0-16,-7 6-5 16,-3-22 0-16,-4 7-1 15,-10-13 1-15,-4 9-2 16,-11 3-1-16,4 7 3 15,-14 9 0-15,3 0-4 16,-17 22 1-16,3-3 0 0,-13 28 2 16,6-6-3-16,-7 18-2 15,7-8 2-15,1 21 0 16,6-13-2-16,11 10 2 16,3-3-17-16,15-9-5 15,-1-7-13-15,18-22-5 16,-3-3-9-16,10-15-2 0,-3-1-68 15</inkml:trace>
  <inkml:trace contextRef="#ctx0" brushRef="#br0" timeOffset="20610.16">20246 10332 160 0,'21'-25'63'0,"-21"25"-49"0,11-9 22 0,-11 9 7 16,3-3 3-16,-3 3 2 15,0 0-9-15,0 0-4 16,-3 3-19-16,3-3-1 0,-7 16 1 15,0-4-2-15,-4 26 2 16,0-7-7-16,-3 23-1 0,4-11-4 31,-8 17-3-31,4-10 0 16,-4 25 1-16,4-12-3 16,-3 6 0-16,2-12 1 15,5-7 0-15,-1-6-14 0,4-13-3 16,0 0-20-16,4-12-9 15,-1-3-28-15,4-10-11 16,0 0-23-16</inkml:trace>
  <inkml:trace contextRef="#ctx0" brushRef="#br0" timeOffset="20910.765">19985 10555 220 0,'-18'-31'82'0,"18"31"-64"0,-10-19 26 0,6 16 7 15,1-3-13-15,-1-1-4 16,4 1-12-16,0 0-3 16,4-1-11-16,-4-2 1 0,10 18 4 15,-3-2-1-15,11 21 1 16,-4-3-1-16,14 19 2 16,-7-6-3-1,18 27-1-15,-7-11-9 16,17 21 0-16,-13-15-1 15,6 5 0-15,-7-14 0 0,4-4 0 16,-7-10 0-16,0-5 2 16,-8-7-30-16,1-7-13 15,-4-2-48-15,0-6-20 16,-3-4-20-16</inkml:trace>
  <inkml:trace contextRef="#ctx0" brushRef="#br0" timeOffset="22658.869">16637 7401 136 0,'-4'-6'52'0,"1"15"-41"0,-4 3 9 0,3-2 2 0,1 2-7 32,-4 4 0-32,0 3-1 0,3 6 2 15,1 0-9-15,-1 0 0 0,4 0 3 16,0 0 3-16,4 4 4 16,3-1-3-16,0 0 2 15,0 3-5-15,3-2 1 16,5 5-1-16,-1 1 3 15,3-1-1-15,1-3 0 0,0 10-3 16,3 3-1-16,3-6-1 16,5-1 2-16,2 1-1 15,1-4 2-15,0-5-6 16,3 2-1-16,-3-3 0 16,0-3 0-16,-1-3-2 15,1 6 1 1,-4-6 0-16,1-3 1 0,-1 0-2 15,0-3 1-15,4-4 0 16,7-2 3-16,3-1-1 16,7 0 2-16,1 1-2 15,-1-1 0-15,1 4-3 16,-1-1 1-16,0 1-2 16,11 3 2-16,0-1-4 0,4 1 0 15,-1-4 3-15,-3 4 1 16,0-3-1-16,-3-7 1 15,-1-3 0-15,4 3 3 16,0-2-3-16,4 2 0 16,-1 0-3-16,-3 0-1 15,-4 1 1 1,1-1 0-16,3-3 0 16,3 0 0-16,4-3 0 15,-14 0 2-15,-10 0-1 0,13-3-1 16,-10 0 1-16,17-3-1 15,-13-1 0-15,20-2 2 16,-13 0-1-16,13-1-1 16,-13 1 1-16,10-1-1 0,-14 1 0 15,17-4 0-15,-10 4 0 16,18-4 0-16,-15 4 0 16,11-4 0-16,-14 4 2 15,18-3 1-15,-14 2-1 16,31-2-2-16,-21 2 3 15,18-6 0 1,-18 7-4-16,28 0 1 16,-21-4 0-16,25-6 2 15,-21 4-1-15,24-10-1 16,-24-1 1-16,31-5 1 16,25-16 1-16,-10 0 1 15,-4 9-2-15,-4 1-2 16,-13 9 1-16,10-4-1 0,-18 4 0 15,-3 9 0-15,-4 0 0 16,-7 1 2-16,-7 2-3 0,-7 0 0 16,-7 4 1-16,-7-4 0 15,0 3 0-15,4 1 0 16,-1-1 0-16,4 1 2 16,0-7-3-16,0 0 0 0,-3-3-1 15,-4-6 0-15,7-3 2 16,7-7 2-16,4 0-1 15,-4 4 2-15,-4 3-2 32,-6 2-1-32,-4 1-2 15,3 9 1-15,4 1 1 0,-3-1 2 16,-4 3-1-16,-4 3 2 16,-7-2-2-16,-3 2-1 15,-7-2 1-15,-4-1-1 16,-3 7-3-16,-4-4 0 15,-3 4-1-15,-4-1 3 16,-3 1-16-16,0-1-3 16,-8 1-3-16,-3 0 1 0,0 2-15 15,-3 4-5-15,-4 0-47 16,3 9-19-16,1-6 1 16</inkml:trace>
  <inkml:trace contextRef="#ctx0" brushRef="#br0" timeOffset="23389.644">22461 7166 156 0,'0'-44'57'0,"0"19"-44"0,0-7 18 16,0 23 8-16,0-4-9 16,0 4 0-16,0 3-4 0,0 3-1 0,0 3-14 15,0 6 2-15,0 6 3 0,0 7 1 16,-3 3 1-16,3-9-5 16,0 24 0-16,0 17-8 15,0-14-3-15,0-5-1 16,-4 12 1-16,1-9-3 31,3 12 0-31,0-13-1 0,3-8 0 16,-3-1 4-16,7-9 3 15,0-1 2-15,8-15 3 16,9-3-3-16,-3-3-2 16,-3 3 0-16,14-6-1 15,-8 3-5-15,8 0 1 16,14-3 2-16,-18 2 3 0,-3 4-2 15,0 0-2-15,-4 0 0 16,0 0-1-16,4 4-33 16,-4-4-13-16,-3 6-54 0,-1 0-21 15,1 3 14 1</inkml:trace>
  <inkml:trace contextRef="#ctx0" brushRef="#br0" timeOffset="24424.667">20927 10756 184 0,'-14'3'71'0,"14"-3"-55"0,-11-3 9 16,8 3-1-16,-1-3 1 15,1 0 4-15,3-4-4 16,0 1-3-16,3-3-12 0,1 2 0 0,3-2 1 16,-4 9 5-16,8 0 4 15,-1 0-4-15,8 9 1 16,-4-2-6-16,14 2 1 16,-7-3-5-16,25 1 1 15,-10-4-1-15,17-3 1 16,-11 0-4-1,11-3-1-15,-11 3-1 16,7-4-2-16,-6 1 1 16,10 0 1-16,-14 0-1 0,-1-3-1 15,-6 6 1-15,0-3-1 16,-7 3-16-16,-4-7-6 16,-4 7-31-16,1 0-14 15,-4-3-68-15</inkml:trace>
  <inkml:trace contextRef="#ctx0" brushRef="#br0" timeOffset="25129.634">21636 10169 252 0,'-21'-18'93'0,"21"18"-72"0,-7-25 5 0,3 21-3 0,4-5-7 0,0 3 3 16,4-7-4-16,-1 4-1 16,15-10-8-16,-4 0 7 0,21 3 4 15,-7 1 4-15,11-1 4 16,-7 4-11-16,7 5-3 15,-7 4 2-15,-1 13 3 16,-2-1 1-16,-5 19 1 0,-6-6-3 16,-8 13-1-16,1-7-6 15,-11 13 0-15,0-4-5 16,-7 13-2-16,0-9 0 16,-4 6-1-16,4-3 0 15,0-3 0-15,0-10-3 16,4 7 2-1,-1-10-1-15,4-3 0 16,0-3 2-16,7-3 0 16,0-7-3-16,7 7 2 15,-3-6 1-15,14-4 0 0,-4 1 0 16,21-1 0-16,-7 0 0 16,15 4 0-16,-11-4 0 15,6 7 2-15,-6-7-1 0,0 10-1 16,-7 0 1-16,-4 3-1 15,-7-3 4-15,-3 12 5 16,-4-6-1-16,-11 19 1 16,1-12-3-16,-11 8-1 15,0-2-3-15,-14 0-2 16,3-7 1 0,-24 3 1-16,6-5-3 15,-16-1 0-15,9-3-1 16,-6 0-2-16,10-3-6 15,4-3-4-15,3-4-17 16,7-2-7-16,4-4-9 16,11-9-3-16,2 0-2 15,8-18 2-15,0-1-82 0</inkml:trace>
  <inkml:trace contextRef="#ctx0" brushRef="#br0" timeOffset="25900.314">22969 10169 132 0,'7'-3'49'15,"-7"3"-38"-15,11-9 17 0,-11 9 6 0,4-3 4 0,-1 0 4 16,4-10-8-16,-3 4-1 16,-1-10-18-16,1 3-2 0,-1-6 0 15,1 3-3-15,-1-6 2 16,-3 3-3-16,0-3 2 16,0 3-2-16,-3-6 0 15,3 9 1 1,-7 1 4-16,3-1-2 15,-6 3 1-15,3 3-1 16,-4 1 2-16,0 9-5 16,-6 3-3-16,3 0-3 15,-8 15-3-15,5-2 3 16,-8 31 0-16,4-10 1 16,-7 23 2-16,3-10-3 0,-3 25-2 15,7-16 0-15,-1 42-1 16,5-23 2-16,6 13 3 15,4-19-2-15,11 28 0 16,-1-19-1-16,15 10 1 16,-4-22-2-16,11 9-1 15,-8-15 3-15,12-4 0 0,-5-9-1 16,8-6-2-16,-7-3 1 0,14-10 1 16,-8-3-1-16,8-9-1 15,-7-7 3-15,7-9 0 16,-8 0 1-16,5-19 2 15,-8 7-3-15,0-29 0 16,-7 6-3 0,0-15-1-16,-3 9 3 15,-11-2 1-15,0 5-1 16,-10 0 1-16,-1 10-2 16,-17 6-1-16,3 3 1 15,-13 10-1-15,6 6 0 16,-7 22 0-16,4-7 0 15,0 32 0-15,3-3 0 0,0 6 0 16,4-10-14-16,0 1-3 16,3-7-18-16,4-9-7 15,4 0-18-15,3-15-5 0,0-1-75 16</inkml:trace>
  <inkml:trace contextRef="#ctx0" brushRef="#br0" timeOffset="29150.124">15572 12461 212 0,'-4'13'82'0,"1"-7"-64"0,-1 1 9 15,1-4-2-15,3-3-9 16,0 0-1-16,3 3 4 0,1-3 2 15,3-3-10-15,7-4 7 0,0-2 4 16,3-4 2-16,1-2 1 16,3-1-8-16,0-6 0 15,1 10-6-15,2-4 1 16,1 7-5-16,7 2-2 16,3-2-2-16,4 3-3 0,3-4 3 15,1 1 2-15,-1-4 2 16,0 1 3-16,1-4-1 15,-1 0 2-15,4 4-4 16,3-4 1-16,4 7-3 16,3-4 2-16,1 4-4 15,-4-1 0 1,-4 4-1-16,-3-3-2 16,-4 2 3-16,1 1 0 15,-1 0 1-15,0 0 2 16,4-1-1-16,4 4 0 0,-1-3-3 15,0 6 1-15,1-9 0 16,-4 9 1-16,-4-4-2 16,-3-2 1-16,0 3-2 0,-1-3-1 15,1 6 1-15,4-3 1 16,-1-4-1-16,4 7 2 16,-4-6-2-16,0 0-1 15,-3 3 3-15,0-4 0 16,-4 4-4-16,1 0-1 15,-5 3 1 1,1 0 2-16,7 3 0 16,-4 4-1-16,4-1-2 15,0 0 1-15,3 0 3 16,0-6 1-16,-3 7-4 16,-3-7 1-16,-1 0 0 15,-3-7 0-15,-1 7 2 16,1-3 1-16,0 3-1 0,0 0 1 15,6 0-2-15,5 0 2 16,3 3-2-16,-1-3 2 0,5 0-4 16,-4 0 0-16,0 0 1 15,-4 0 0-15,0 0 0 16,1 0 2-16,-1 0-3 16,4 0 0-1,3 0 3-15,1 0 1 16,-1 0-1-16,-3 0-2 15,0 0-2-15,-1 0-1 16,-2 0 4-16,-4 7 3 16,-1-4-3-16,1-3-3 15,4 0 3-15,-1 0 1 16,0-3-5-16,1-4 0 0,-1 7 1 16,7-3 3-16,-6-3 0 15,-1 3 2-15,-3 0-2 16,-4 0-1-16,4-1 1 15,0 1-1-15,3 0 0 16,4 0 0-16,0-3 0 16,-4 3 0-16,-3-4 0 0,0 4 2 15,-8-3-3-15,-2 3-2 0,-1 0 2 16,-3-4 2-16,-1 4-2 16,1-3 0-16,0 3 1 15,3-3 0-15,0-4 0 16,4 10 2-16,3-3-1 15,-14-3-1 1,-3 6 1-16,3 0-1 16,-3 0 0-16,-1 0 0 15,-3 0 0-15,1 0 2 16,-5 0-3-16,1 0 0 16,-1 0 1-16,4 6 2 15,-3-3-3-15,0-3 0 16,-1 6 1-16,1-2 2 0,-1-4-1 15,1 0-1-15,-4 0-2 16,0 0 1-16,0 0-26 16,-3 0-11-16,-1 0-30 15,-3 0-10-15,0-4-95 16</inkml:trace>
  <inkml:trace contextRef="#ctx0" brushRef="#br0" timeOffset="30211.761">13148 14211 224 0,'0'-9'85'0,"4"9"-66"0,10-10 12 15,-7 10 1-15,7 0-6 16,3 0 2-16,5 0-5 0,2 7 0 15,1-4-12-15,0 3 2 16,3 3 3-16,4 1 1 16,3-1-1-16,7 4-2 15,4-4-1-15,4-3-5 16,-1 1-3-16,0-1 0 16,-3-3 1-16,0 3-1 15,3 4 0-15,1 2-3 16,3 13 1-16,-7 4-2 0,-4-1-1 15,-7-3 1-15,-7-6-1 16,-3-4 0-16,-7-2 2 16,-4-4-1-16,-4-9 2 15,1 7-2-15,-4-7-1 16,0 0 1-16,-3 0 1 16,-1 0-17-16,1-7-6 0,-4 7-21 31,0 0-6-31,-4-9-17 0,-3 6-6 15,0-7-53 1</inkml:trace>
  <inkml:trace contextRef="#ctx0" brushRef="#br0" timeOffset="30730.18">13067 15098 232 0,'0'0'88'0,"3"-9"-69"0,4 6 8 0,1-3 1 16,2 6-2-16,4-4 2 16,7 4-4-16,4 0-3 15,0 4-11-15,3 2 5 0,4-3 2 0,0 6-1 16,6-2 1-16,8-4 2 15,11-3 0-15,6 0 1 16,1-3 0-16,-1-4-7 16,-3 4-3-16,0-3-5 15,0 6-2-15,-4 6-1 16,-6-3 1-16,-4-3 0 16,-7 7 1-16,-8-4-2 15,-2-3-2 1,-5 0-2-16,-6 0 1 15,-1 0-34-15,-2-10-15 0,-1 1-29 16,0 0-11-16,-4-7-53 16</inkml:trace>
  <inkml:trace contextRef="#ctx0" brushRef="#br0" timeOffset="31506.208">15723 14224 156 0,'11'-3'57'0,"-8"3"-44"0,4 3 18 0,-3 3 6 15,0 0-8-15,-1 4 0 16,4-1 6-16,-3 0 2 16,-1 4-19-1,-3 3 12-15,-3-1 4 0,-1 10-5 0,-6 4-2 16,-5 5-9-16,1 4-1 15,-7-1-8-15,-4 14-1 16,-6 5-4-16,-8 25-3 16,-7 1 0-16,-3-7 1 15,3-6-1-15,0-9-1 16,0-1 1-16,4-5 1 0,6-14-3 16,5 1 0-16,6-9 1 15,7-7 0-15,4-7-7 16,4-2-3-16,3-3-3 15,0-4 0-15,3-3-17 16,1 1-6-16,3-7-14 16,-4 0-6-16,4-7-72 15</inkml:trace>
  <inkml:trace contextRef="#ctx0" brushRef="#br0" timeOffset="31893.29">15198 14164 244 0,'0'-9'90'0,"0"9"-70"0,-4 0 17 0,4 0 2 0,0 6-12 15,0 3-3-15,0 4-3 16,7 6-1-16,4 15-11 16,3 7 3-16,7 9 2 0,11 3 1 15,7 1 1-15,10 2-4 16,4 10 0-16,0 6-7 0,0 3-1 31,-7-6-2-31,-4-12-2 16,-3-1 1-16,0-9-1 0,-4-6 0 15,-3-3 2-15,-4-7-10 16,-3-6-2-16,-4-6-33 16,-4-7-14-16,-3-12-32 15,1 0-12-15,-5-12-12 16</inkml:trace>
  <inkml:trace contextRef="#ctx0" brushRef="#br0" timeOffset="32593.533">15744 13534 228 0,'-10'-10'85'0,"3"7"-66"0,3-6 5 16,1 6 1-16,-1 0-5 0,4-4 0 15,0-2 1-15,4-4-1 16,-1-2-11-16,4-7 8 0,0 3 3 16,4-3-2-16,0 0 0 15,3 3-2-15,7 7 3 16,4 2-2-16,-1 7-1 16,1 6 0-1,0 7 0-15,-4 9 3 16,-4 6 0-16,-6 6-4 15,-4 7 1-15,-3-1-7 16,-4 4-3-16,-7 3-6 16,-4 6 0-16,-3 0 0 15,3 10 2-15,1-13-3 16,3 0 0-16,7-10 1 0,3-2 0 16,4-4 0-16,4-9 0 15,3 3-3-15,0-6 2 0,4-3 3 16,-1-7 1-16,4-2 3 15,4-4 1-15,0-3 1 16,0-3 2-16,-1-1-5 16,4 1-3-1,-3 0-1-15,0 0 1 16,0 0-3-16,-1 3 0 16,1 0 1-16,0 0 2 15,-4-3-23-15,-4 0-8 16,1-4-28-16,-4-2-11 15,4-1-33-15,-4-2-11 16,-3-4-22-16</inkml:trace>
  <inkml:trace contextRef="#ctx0" brushRef="#br0" timeOffset="35351.869">16746 14405 212 0,'-10'-6'79'0,"6"6"-61"0,1 0 12 0,3 0 4 15,0 0-14-15,0 0-1 0,-4 0-7 16,4-3-2-16,0 0-6 15,0 0 6-15,0 0 3 0,4 0 2 16,3-1 4-16,3 1 0 16,8 0 1-1,7 3-7-15,10 0 0 16,4 3-8-16,7 4-1 16,0-1 0-16,-4 3 2 15,0 4 1-15,-3-1 3 16,-4-2-3-16,1 5-2 15,-1-5-2-15,0-1 0 16,-3-6 0-16,-4 7 3 0,0-4-5 16,-3-3-1-16,-4 0 0 15,0-3 2-15,0 3-1 16,-3-3-1-16,0 0 1 16,-4 4-1-16,0-1 0 15,0 0 0-15,-3 3-16 0,-1-3-6 31,1-3-38-31,-4-3-14 16,0-3-71 0</inkml:trace>
  <inkml:trace contextRef="#ctx0" brushRef="#br0" timeOffset="36153.77">17586 13872 232 0,'-7'-9'88'0,"3"6"-69"0,-3-3 11 0,4 3-2 16,-4-4-5-16,0-2 0 31,3-4-3-31,1-2-1 0,3 2-10 16,3-6 3-16,4 0 2 0,4 1 1 16,-1 2 1-16,1 3 0 15,10-5 3-15,14-1-2 16,-3 0 1-16,3 6 0 15,4 4 0-15,0 3 2 16,-4 6 2-16,-3 6-1 0,-4 3-1 16,-7 4-6-16,-3 15-1 15,-7 13-6-15,-4 9-2 16,-7 0-2-16,0-3 0 16,-4-3-2-16,1-6-1 15,-1-10 1-15,4-3 1 16,0-6-6-1,4 0 1-15,3-4 1 16,3-5 1-16,4-1 1 16,1 1 0-16,2 2 0 15,4-6 0-15,4 1 0 16,3-4 0-16,8 0 0 0,6 0 0 16,7 3 0-16,4 1 0 15,0 2 0-15,-14 1 2 16,-7-4-1-16,3 9-1 0,-7 1 1 15,0 16-1-15,1 15 0 16,-12-10 2-16,-3-5 3 16,-10 8 4-16,-4 10-2 15,-7 1-2-15,-11-4-5 16,-10 3 0-16,-14 6 0 0,-8 7 2 16,-3 0-1-16,0-7-1 15,-3-6 1-15,0-6-1 16,-1-6-3-16,8-10 2 15,6-9-6-15,8-7 0 16,10-12-30-16,11-12-13 16,7-16-5-1,11-23-2-15,6-5-4 16,4 0 1-16,8 2-86 16</inkml:trace>
  <inkml:trace contextRef="#ctx0" brushRef="#br0" timeOffset="37057.484">19145 13835 196 0,'0'-10'74'0,"0"10"-58"0,0 0 9 0,0 0 0 15,0 0-7-15,0 0 0 16,0 0-2-16,0-3 3 16,-3-3-11-16,3-3 4 0,-4-4 2 15,4-3 1-15,-3 1 1 16,-1-4-2 0,1 3-1-16,-1 4-3 15,-3-7-1-15,0 3-3 16,0-3 1-16,-7-6-4 15,3 6 0-15,1 4-1 16,-4-4 1-16,3 0 0 16,-10-3 1-16,3 3 0 15,-3-3 0-15,3 4 2 0,1 2 1 16,-1 3 3-16,0 10 1 16,1 0-3-16,-8 13-3 15,7-4 0-15,-3 13 1 16,-3 6-1-16,-1 3 0 15,4 10-3-15,7-4-2 16,3-6 1-16,0 35 1 0,4 22-1 16,7-4-1-16,7 4 1 15,8 12-1-15,6 7 0 0,3-10 0 16,5-7 0-16,-5-8 2 16,5-4-3-16,-1-6 0 15,-4-13-1-15,1-12 0 31,3-9 2-31,1-16 2 16,-1-16 1-16,4-3 3 0,6-10-5 16,5 1-3-16,-1 0 1 15,0-10 2-15,-3 0 2 16,-7-3 3-16,-7-6 3 16,-8-4 5-16,-6-15-6 15,-8-9 0-15,-10 9-6 0,-3 0-2 16,-8 6 0-16,-7 13 2 15,-3 6-1-15,-4 6-1 16,1 13 1-16,-1 9 1 16,-3 16-3-16,-1 10-2 15,1 15-7-15,0-3-2 16,3-4-26 0,4-5-11-16,3-7-23 15,8-6-7-15</inkml:trace>
  <inkml:trace contextRef="#ctx0" brushRef="#br0" timeOffset="40780.207">14640 13493 188 0,'-7'-12'71'0,"4"12"-55"0,-1-4 11 15,4 4 3 1,-7 0-5-16,0 4 3 15,0-1-5-15,0 0-2 16,3 3-11-16,-3 3 5 0,4 7 2 0,3 3-3 16,3 19 0-16,1 12-2 15,6 25 0-15,1 13-2 16,0 9 1-16,3 25-4 16,0 7-2-16,0 3-2 0,0 18-3 15,-3-3-2-15,-1-9 1 16,1 3 1-16,-1-6 2 15,1-16-1-15,0-12 2 16,-4-19 0-16,0-16 3 16,0-12-1-16,-4-10 0 15,1-6 1-15,-1-13 3 0,1-6-4 16,-1-9-3-16,1 3-1 16,-1-4-1-16,1-2 0 15,3-1 2-15,0 1-1 16,0-1 2-16,4 4-2 15,-1 0 2-15,8-4 0 32,3 1 3-32,4-4-1 0,3-6 0 15,4-3-1-15,3-3 2 16,4-3 1-16,0-3 1 16,7 5-2-16,-8-2 1 15,5 0-4-15,10 0-2 0,7-1 0 16,3 1 1-16,4 0-1 15,0 0 2-15,4-1 0 0,10 1 1 16,11 3 0-16,3 3 0 16,0 0 0-16,7 0 2 15,4-3-3-15,0 0 0 16,-4-4 1-16,-10-5 2 16,0 2 1-16,-1-2 1 15,1-4-2 1,-7 7-1-16,-8 2-3 15,-2 4 1-15,-5 3-2 16,4 0 2-16,4 7-2 16,-1-4-1-16,-2 6 1 15,-5-3-1-15,-3-2 0 16,4-4 2-16,6 0-1 16,-3 0-1-16,0 0 1 0,-3 0 1 15,-8 0-1-15,-3 0 2 16,0 0-2-16,4 9-1 15,-1-3 1-15,-3-3 1 0,-3 7-1 16,-4-10 2-16,-4 0 0 16,-3 0 1-16,-4 0-2 15,-3 0-2-15,0-3-2 0,0-4 1 16,10 4 1-16,1-3 2 16,-1 3-1-16,0-3 2 15,-3 6-2-15,0-4 2 16,0-2-4-16,-7 6 0 15,-4-9-1-15,-3 6 0 16,-1-4 4 0,1-2 1-16,0 3-4 15,3-1 1-15,4 1 0 16,3 0 0-16,1 0 0 16,-1-1 0-16,0 4 0 15,-3 0 0-15,-4 0 0 16,1 0 2-16,-4 3-3 15,-1 0 0-15,1 0 1 0,3 0 2 16,4 0-1-16,0-3-1 16,3-1-2-16,4 1-1 15,0 3 4-15,0 0 1 16,0 0 0-16,-4 3-2 0,-3 4 1 16,0-1-1-16,-1 3-3 31,1 1 2-31,0-1 1 0,-4 1 0 15,-10-4 0-15,-4 0 2 16,-3-3-1-16,-8 0-1 16,1-3-2-16,-4 0 1 15,0 0 3-15,-3 0 1 16,-1 0-4-16,1 0 1 16,-4 0 0-16,0 0 2 0,0 0-1 15,0-3-1-15,-4-3 1 16,-3-3-1-16,0-7-3 15,0-3 2-15,-4-3 1 16,1-6 2-16,3-3-1 0,-4-10-1 16,1 0-2-16,-1-3-1 15,-3-3 2-15,0 0 2 16,-7-6 0-16,-1-10-1 16,-2-25 1-16,6 22-1 15,4 13-3-15,-14-60 2 16,7 22 1-16,-15-37 0 0,12 24-3 15,-5-24 2-15,5 24 1 32,3 1 0-32,3 21 0 0,-3 7 0 15,3 9 0-15,-3 10 0 16,3 6 0-16,-10-10 0 16,7 10 0-16,-7-22 0 15,7 12-3-15,-4-15 2 16,4 15 1-16,0-12 2 15,3 16-3-15,4-13-2 0,0 6-1 16,0 10 3-16,3 6 0 16,-3 3 3-16,3 6-3 15,-3 1 0-15,4 5 1 16,-8 1 0-16,4 6 2 16,-7-3 1-16,3 3-4 15,-3-4 1 1,3 4-2-16,1 6-2 15,2 1 3-15,-2 5 2 16,-1 1-2-16,-3 5-2 16,3 1 4-16,-3 6 3 15,4 0-3-15,-5 3-1 0,5 0-2 16,-4 4 0-16,3-4 2 16,-3 0 2-16,0 0-3 0,-4-3 0 15,4 0-1-15,-4 0 0 16,4 0 4-16,-7 0 1 15,3 0-1-15,-7 3-2 16,8-3-2-16,-12 3-1 16,5 0 2-16,-8 4 2 15,7-1 2 1,-7 0 1-16,7-3-5 16,-13 0 1-16,-37 1 0 15,5 2 0-15,-1 0 0 16,4 3 0-16,7 4 0 15,4 6 2-15,-1 6-3 16,-6 0 0-16,-5 0 1 16,1-3 2-16,7 3-3 0,7-12 0 15,4 2 1-15,7-5 2 16,-1-4-1-16,-3 0-1 16,4 1 1-16,-1-1-1 15,-2 0 0-15,-1 0 0 0,3 1-3 16,4-1 2-16,0 0 1 15,4 0 2-15,-4 1-1 0,-3-4-1 16,-4-3-2-16,-3 0-1 16,-1 0 2-16,4-10 2 15,4 7 0-15,3 0-1 16,4 0 1-16,-1 3 1 16,1 6-3-16,-7 4-2 15,-4-1 2 1,-7 1 2-16,0-7 0 15,3 6-1-15,4-9 1 16,-3 0-1-16,6-3 0 16,-2-3 0-16,-1 3-3 15,0-4 2-15,0 4 1 16,0-3 2-16,4 6-1 16,6 0-1-16,4 0 1 0,1 0-1 15,-1 0-3-15,3 0 2 16,1 0 1-16,-4 0 0 15,1-10 0-15,-5 1 2 0,-3-7-1 16,1-6-1-16,-1 0-2 16,3 4 1-16,8-1 1 15,0 0 0 1,3 10 0-16,4-1 2 16,0 4-3-16,-1 0 0 15,-2 3 1-15,-1-1 0 16,-3 1 0-16,-4 0 2 15,4 0-3-15,-1 3 0 16,1 0 1-16,3 3 2 16,4 0-1-16,3 0-1 0,1 4 1 15,2-4 1-15,1 0-3 16,4 0 0-16,-1 0 1 16,0 0 2-16,1 4-3 15,-1-1 0-15,0-3-1 16,1 6 0-16,-1 1 4 15,1-1 1-15,-1 1-4 0,4-4 1 16,0-3 0-16,0 0 2 16,-1 0-1-16,1 0-1 15,4 1 1-15,-1-1-1 16,4-3 0-16,0 3 0 16,0-3-3-16,7 0 2 0,-7 0 3 15,7 0 1 1,-7 3-4-1,0 0 1-15,7-3 0 0,-7 3 0 16,3 0-3-16,4-3 2 16,-3 7 1-16,3 2 2 15,0 1-1-15,3 2-1 16,1-3-2-16,-1 7 1 16,1-3 1-16,3-4 0 0,0 7-3 15,-4-1 2-15,1 1 1 16,0 3 0-16,-1 0-3 15,1 3 2-15,-1 3 3 16,1 0 1-16,-1 3-1 16,1 0-2-16,3 1 1 15,0 2-1 1,0 0 0-16,0-3 0 16,0-2 0-16,0-8 0 15,0 7 0-15,0-3 0 16,0-3 0-16,0 0 0 15,0-6-3-15,-3 5 0 16,-1-2-12-16,1-3-2 16,3 5-16-16,0-2-5 0,4 0-17 0,-1-4-5 15,4 1-34-15,4-1-13 16,0 4-18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8:49.8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13494 5184 184 0,'-25'-25'71'16,"18"16"-55"-16,3-1 2 0,1 4-1 16,3 0-9-16,0-4 0 15,0 1 0-15,3-1 2 16,1 1-5-16,0 0 8 0,-1-4 6 15,1 4-4-15,-1-7 2 16,1 7-8-16,3-4-1 16,0 0 0-16,3-2 0 15,4-4-4-15,8-6-1 0,6-16 3 16,4-9 1-16,3-7-3 16,4-2-1-16,-1 2 1 15,1 10 0-15,4-3 0 16,10 3 0-16,-1 0 0 15,5-3 0-15,3 0-2 16,3-7 1-16,-3 1 0 0,11 6 1 16,10-3-2-16,11 2-2 15,-1 7 3-15,5 1 2 16,13-4-2-16,8 3 0 16,-5 0 1-16,1 3 0 0,14 3-2 15,-3 7-2-15,-8 6 5 31,1-3 1-31,6 15 2 0,1-3 2 16,-8 10-5-16,4 3-1 16,10 6-2-16,-3 10 1 15,25-4-2-15,0 4 2 16,0-4 0-16,-15 10 1 16,-3 3-2-16,7 0 1 15,-7 0 0-15,-10 0 1 0,-8 6-2 16,4-3 1-16,0 0-2 15,-14 0-1-15,-14-3 3 16,-4 13 0-16,-3-1 5 16,-1 16 3-16,-6 16-4 15,-8 6 1-15,-6-3-5 16,-8 0 0 0,-6 19-1-16,-8 3-2 15,-3-3 3-15,0-13 0 16,3-12 1-16,4-10 0 15,3-6 0-15,4-6 0 16,-3 0-2-16,-19-20-2 0,-6-5 1 16,7 6-1-16,-8-3 2 15,5 9 1-15,-5-6-1 0,1 13-2 16,-4-7 1-16,-3 9-1 16,-4-5 2-16,-3-1 3 15,-1-6-57-15,-6-3-25 16,-1 0-98-1</inkml:trace>
  <inkml:trace contextRef="#ctx0" brushRef="#br0" timeOffset="795.286">13448 3077 236 0,'0'0'90'0,"0"0"-70"0,3 0 6 0,1 6-3 0,-1-3-4 16,8 7 1-16,3 18-3 16,7 19 0-16,4 13-9 15,7-1 8-15,0 7 4 0,3 28-4 16,0 3 1-16,0-3-8 16,-3-6-3-16,-4-9-3 15,1-10 0-15,-5-7-2 0,4-8-1 16,-6-14-6-16,-5-8-4 15,-6-23-102 1,-1-6-34 0</inkml:trace>
  <inkml:trace contextRef="#ctx0" brushRef="#br0" timeOffset="1063.332">13494 3083 260 0,'-4'0'96'0,"4"-6"-75"0,7-3 3 16,-3 5-4-16,6-11-11 16,8-4-1-16,7-6-4 15,6-3-3-15,8-16 0 16,0 0-1-16,0 0 0 0,0 0 0 15,3 10 0-15,0 2 2 0,1 13 1 16,-12 13-48-16,-2 16-19 16,-8 8-47-1</inkml:trace>
  <inkml:trace contextRef="#ctx0" brushRef="#br0" timeOffset="1232.242">13815 3623 304 0,'21'-38'115'0,"-7"7"-89"0,14-32 1 0,-7 35-4 15,15-29-13-15,10-2-1 16,3 8-34-16,4 11-13 16,-4 5-96-16,4 23-42 15</inkml:trace>
  <inkml:trace contextRef="#ctx0" brushRef="#br0" timeOffset="1952.229">12711 9928 240 0,'0'-6'90'0,"0"6"-70"0,7-10 8 0,0 10-2 16,3-3-5-16,4-3-1 15,8-3 1-15,2-1-1 16,4-2-11 0,8-1-1-16,6 0 2 0,7 1-4 0,4 3 2 15,0-1-5 1,0 1-2-16,-3 6 0 0,-5-4-1 15,-2 7 0-15,-1-3 2 16,0 3-6 0,-3 0 1-16,-3 3-92 0,-5 7-40 15,-6 9 17-15</inkml:trace>
  <inkml:trace contextRef="#ctx0" brushRef="#br0" timeOffset="2221.474">12887 10596 240 0,'-18'59'90'0,"15"-46"-70"0,-1 0 13 0,4-7 1 15,4-3-3-15,3-3 4 0,3-3 3 16,5-7 1-16,6-5-21 15,7-7 1-15,11-3-1 0,7 3-8 0,7 3-1 16,3 3-5-16,-3 13-3 16,7 3 0-16,7 0-1 15,0 3-11-15,3-3-3 16,-6-6-90-16,-8-3-40 16,-10-1 4-1</inkml:trace>
  <inkml:trace contextRef="#ctx0" brushRef="#br0" timeOffset="4773.38">15318 9348 200 0,'7'-22'74'0,"-7"16"-58"0,3-1 7 16,-3 7 1-16,0 0 2 15,0 10 7-15,-3-1-9 0,-1 1-2 16,1 5-13-16,-4 4 8 0,0 6 3 16,-1 13-2-16,-2 3 0 15,-4 6-8-15,-4 6-4 16,-3 7-6-16,-7 15 0 15,-8 22 2-15,-2 0 3 16,-8 0-2-16,0 7-2 0,0 12 0 31,4-16 1-31,3-12-3 16,4-10 0-16,3-12 1 0,4-9 2 0,3-13-3 16,7-10 0-16,4-9-1 0,7-12-2 15,7-1 5 16,4-5-56-31,3-7-22 0,3-7-59 16</inkml:trace>
  <inkml:trace contextRef="#ctx0" brushRef="#br0" timeOffset="5174.164">14711 9614 176 0,'-14'-53'68'0,"7"28"-52"0,3-13 17 16,4 26 4-16,0-1-15 15,4 4-4-15,-1 6 2 16,8 9 1-16,3 13-10 15,4 12 2-15,-1 7 3 0,8 12 3 0,7 0 3 16,6 16-1-16,8 25 2 16,7 3-9-16,0-3-1 15,-3 6-5-15,2 10-3 16,-9-4-2-16,-4-9-3 0,-1-9 1 16,-2-13 1-16,-5-6 1 15,-2-6 1-15,-5-10-5 16,-6-10 1-16,-4-11-40 15,-3-11-15-15,-4-8-59 32,0-10-60-32,-4-10 55 15</inkml:trace>
  <inkml:trace contextRef="#ctx0" brushRef="#br0" timeOffset="5762.857">15554 8840 180 0,'-14'0'68'0,"7"3"-52"0,-4-6 14 16,8 3 4-16,-1 0-8 16,1-3-1-16,-1 0-5 0,1-4-3 15,3 1-9-15,0 0 4 0,3-3 1 16,8-4 0-16,3 0 2 16,3 4 1-16,1 0-1 0,3 2-1 15,0 7-1-15,4 7-3 16,-4 2-1-16,-3 4 8 15,-4 9 4-15,-3 6 0 16,-4 9 2-16,-4 10-9 16,-3 16-1-16,-3 0-7 15,-4 3-2-15,0 3 0 0,3 3 2 16,1 0-3-16,3-6 0 16,3-7-3-16,4-15-1 15,4-12 1-15,3-14 0 16,3-15 8-16,8-6 7 15,7-15-3-15,7-4-2 16,3-3-3 0,0 3-2-16,1-4-3 15,-5 8 1-15,-2 8-4 16,-4 1-2-16,-4 3 4 16,-4-1 1-16,-6 4-38 15,0 0-17-15,-4 0-51 16,-7 6-112-1</inkml:trace>
  <inkml:trace contextRef="#ctx0" brushRef="#br0" timeOffset="7299.35">14146 4827 180 0,'-10'-16'68'0,"6"13"-52"0,1-4 8 0,-1 7 2 16,1-3-2-16,3-3 3 15,0 6-9-15,0 0-3 16,0-3-8-16,0-3-3 0,3 3 0 16,4-13 4-16,4 0 5 15,3-9-3 1,4-3 2-16,3-3-3 16,3-4 0-16,5 7-1 15,6-7 0-15,7 1-4 16,8-4-3-16,10-12 2 15,3-10 0-15,1-5-1 16,-1-1-2-16,4 6 3 0,11-6 2 16,6 7-2-16,-2-7-2 0,-5 0 0 15,4-3-1-15,1 13 0 16,6 2 2-16,0 4 1 16,0 6 1-16,-3 4 2 15,10 2 3-15,7 0-6 16,4-9-2-16,-4 3 3 15,11-9 2 1,11 3 0-16,-1 6 1 16,-3 3-4-16,11 4-2 0,3 12 0 15,-7 6-1-15,3-6-5 16,11 9-1-16,-3 7 16 16,31-4 7-16,8 10-7 15,-8 6-6-15,-3 6 2 16,14 4 0-16,-14 9-2 0,14 6-1 15,3 7-1-15,-74-10 1 16,-20-7 0-16,62 17 3 16,-38-13-3-16,53 12 0 15,70 26 1-15,-42-7 0 16,-10 1 0-16,-18 11 0 16,-15-2-2-16,-66-19-2 0,-18-9 1 15,39 15 1-15,-25-10-1 16,21 17 2-16,-24-7-2 15,35 32-1-15,-29-23 3 16,26 10 2-16,-26-9 2 16,15-4 1-16,-21-12-4 15,28 3-3 1,-22-6 0-16,12 3 1 16,-22-7-1-16,7 17 2 15,-14-10-2-15,14 12 2 0,-18-3-2 16,12 1 2-16,-15-10-2 15,3 9-1-15,-10-9 1 16,0 6-1-16,-11-6-3 16,8 0 2-16,-12-7 3 0,8 10 1 15,-7-12-1-15,7-1 1 16,-11-2-4-16,0-1 0 16,-6-6 1-16,-1 0 2 15,-7-6-1-15,0 0 2 16,-3-3-2-16,-4-1 2 15,0-2-20 1,-7-4-6-16,0 1-48 16,0-10-19-16,-3 0-79 15</inkml:trace>
  <inkml:trace contextRef="#ctx0" brushRef="#br0" timeOffset="8624.522">16418 2312 232 0,'0'-19'88'0,"-3"19"-69"0,-8 3 4 16,4 3-4-16,-3 4-8 15,-1 2-1-15,-3 14-2 16,-4-1 0-16,4 3-4 16,-4 0-3-16,4 10 2 0,-3 6 0 15,3 9 1-15,-1 16 2 16,5-3 1-16,3 9-1 0,3-15 1 15,4-4-2-15,4-6 2 16,3-15-2-16,11-7 0 0,6-9 1 16,12-10 3-16,6-6 7 15,0-6 2-15,1-9-3 16,-1-14 1-16,0-17-5 16,-3-20-1-1,0-6-2-15,-4-6 0 16,-3-10-4-16,-4-9-1 15,-10 6 1-15,-11 16 0 16,-11 9 0-16,-10 13 0 16,-11 16-5-16,-10 2 1 15,-14 20 0-15,-4 2 0 16,0 20 0-16,7 9 0 0,7 6-16 16,11 3-4-16,7 6-47 0,10-12-22 15,18 3-52 1</inkml:trace>
  <inkml:trace contextRef="#ctx0" brushRef="#br0" timeOffset="9449.054">16256 9941 248 0,'-11'0'93'0,"8"0"-72"0,-1-4 9 0,4 4-1 16,0 0-11-16,0 0-3 15,0 4 0-15,4 5 3 16,3 0-10-16,7 4 4 0,4-4 4 15,10-2 3-15,7-7 1 16,15-4-3-16,-1-2 0 0,4-3-5 16,0-1-2-16,3-2-4 15,4 2 1-15,4 1-4 16,-1 0-2-16,-3-1 0 16,-7 4-1-16,-7 3 0 15,-7 0 2-15,-4 6-1 16,-7 3 2-1,-3-3 0-15,-4 16 3 16,-3 0-3-16,-4 0 0 16,-4-1-30-16,-2-8-14 15,-5-1-48-15,4-9-18 0,4-6-30 16</inkml:trace>
  <inkml:trace contextRef="#ctx0" brushRef="#br0" timeOffset="9969.172">17074 9313 244 0,'-14'-18'90'0,"7"5"-70"0,4-3 10 16,-1 10 2-16,4 0-11 15,4-4-2-15,3 1-3 16,3-3 3-16,8-4-11 16,3-3 7-16,4 0 2 0,7 0-1 0,6 10 1 15,8 6-1-15,4 6 0 16,3 16 0-16,-8 6 0 16,-6 6-2-16,-3 13 1 0,-8 19-8 15,-4 15-4-15,-9 13-2 16,-8 0 1-16,-7 16 1 15,-11 15 1-15,-7-12-2 16,-3 6-2-16,-3 3 1 0,2-3-1 16,5-22 2-16,6-19 1 15,8-15-4-15,10-13-1 16,10-13 7-16,8-12 4 16,3-6-4-16,8-10-3 15,2-6 1-15,8-3 0 31,14-6-4-31,4-4-1 0,-4-3 3 16,0 7 1-16,-7 0 0 16,-4 6 1-16,-3-4-2 15,-4 4 2-15,-3 0-29 16,-4 0-11-16,0 0-31 16,-10 3-12-16,-7 0-81 15</inkml:trace>
  <inkml:trace contextRef="#ctx0" brushRef="#br0" timeOffset="10300.831">18507 9784 208 0,'3'-10'79'0,"-3"10"-61"0,4-6 17 0,-4 6 5 0,0 0 1 16,0 0 3-16,0 10-9 16,0 5-4-16,0 7-17 15,-4 22 2-15,1 9 4 0,-4 7-2 0,0-1-1 16,0 1-9-16,-4 6-3 16,0 9-3-16,1 0 1 15,-1-2-4-15,1-14-2 16,-1-9 2-16,4-9 2 15,0-6-22-15,0-14-8 16,3-2-30 0,1-9-13-16,-4-13-69 15</inkml:trace>
  <inkml:trace contextRef="#ctx0" brushRef="#br0" timeOffset="10570.517">18175 9859 260 0,'-21'-28'96'0,"21"28"-75"0,-4-25 3 0,4 22-2 0,0-4-5 15,0 4 1-15,4-3 0 16,-1 6-2-16,15 16-8 16,-4-4 8-16,18 38 4 0,14 26 3 15,3-1 3 1,-3 3-12-16,0 10-3 15,-4-3-7-15,1-7-1 16,-1-3-1-16,0-15-2 16,1-10-2-16,-12-22 1 15,-6 0-67-15,3-9-30 16,-3-3-51 0</inkml:trace>
  <inkml:trace contextRef="#ctx0" brushRef="#br0" timeOffset="11237.868">17498 7141 236 0,'0'9'90'0,"0"-9"-70"0,7 16 8 0,-7-13-2 0,3 12-5 16,1-5 2-16,3 9 0 16,0-4 3-16,7 14-14 15,0-7 4-15,7 18 4 0,-3-5-5 16,21 21 2-16,-11-9-4 16,25 7 0-16,21 5-7 0,-3-12-2 15,-4-9 0-15,3-7 2 16,8-9-1-16,6-6 2 15,1-7-2-15,0-9 0 0,-4-9-3 16,11-16 1-16,6-19 2 16,-20 3 2-16,-18 7-1 15,21-35-1 1,-17 22-3-16,31-51 1 16,-25 23-4-16,8-3 0 15,-18 15-65-15,-18 19-30 16</inkml:trace>
  <inkml:trace contextRef="#ctx0" brushRef="#br0" timeOffset="12397.469">19572 9661 204 0,'-7'-18'77'0,"7"18"-60"0,-3-7 19 0,3 7 5 16,0 4-17-16,0-1-5 15,0 12-6-15,0-2-1 16,3 25-6-16,1-10 3 0,3 31 3 16,-4-2-2-16,4 12 0 0,0-7-6 15,0 26-1-15,-3-19-1 16,3 25-2-16,0-22 1 16,0-3-1-16,0-12 0 15,0-13 0-15,0-10-31 16,-3-15-14-16,-1-3-83 31</inkml:trace>
  <inkml:trace contextRef="#ctx0" brushRef="#br0" timeOffset="12629.576">19332 10191 244 0,'-7'7'93'0,"7"-7"-72"0,25-7 18 0,-22 7 3 15,15 0-9-15,-4-3-2 16,14-3-15-16,-6-3-5 16,16 2-7-16,-6 4-1 0,28-3 1 15,-11 0 0-15,18-4 0 16,-10 1-2-16,6-7-2 16,-10 4-21-1,14-17-11-15,-14 11-55 16,11-8-21-16,-15 1-4 15</inkml:trace>
  <inkml:trace contextRef="#ctx0" brushRef="#br0" timeOffset="13270.82">20165 9357 228 0,'-43'10'85'0,"43"-10"-66"0,-17 6 16 16,13-3 4-1,1-3-10-15,-1 0 0 16,8-6-3-16,-1 0 1 16,15-10-15-16,-4 3 4 0,25-2 4 15,-11-1 0-15,14 7 0 16,-6-1 1-16,6 10-1 15,-7 0-7-15,-3 10 0 16,-4-1 3-16,-7 16 4 0,-3-6-8 0,-7 25-2 16,-1-7-4-1,-10 17 1-15,0-13-2 0,-3 6 0 16,-1-10-6-16,1 4 1 16,-1-10 0-16,1 10 0 15,3-10-3-15,3 1 2 16,1-10 1-1,6 6 0-15,1-6 0 16,10 0 2-16,-3-3-1 16,17 3-1-16,-7-4-2 15,18 4 1-15,-11 0 1 16,8 3 2-16,-8-3-3 16,0 7 0-16,-7-11 1 15,-3 11 0-15,-7-7 2 0,-8 6 1 16,1-9-1-16,-11 18-2 15,0-9 3-15,-21 19 0 16,3-6-1-16,-24 16-2 0,6-10 1 16,-9 6-1-16,6-12-3 15,-7 0 2-15,7-10-4 16,0-3 1-16,8-9-33 0,9-13-16 16,5 0-8-16,10-24-3 15,0 2-22-15,10-31-10 16,1 9-25-1</inkml:trace>
  <inkml:trace contextRef="#ctx0" brushRef="#br0" timeOffset="13588.726">21227 9640 244 0,'7'15'90'0,"-7"-15"-70"0,7 16 24 0,-7-16 6 0,0 9-13 15,0 1-1-15,0 12-15 16,0-7-3-16,0 14-10 16,0-7 1-16,0 25 4 0,0-4-3 15,0 11 0-15,0-4-6 16,-4 3-1-1,1-12-1-15,-4 15-2 16,3-12 1-16,-3 16 1 16,0-13-1-16,3-3 2 15,1-3-24-15,-1-16-8 16,1-3-39-16,3-22-14 16,0 0-56-1</inkml:trace>
  <inkml:trace contextRef="#ctx0" brushRef="#br0" timeOffset="13854.659">21022 9825 280 0,'-7'-10'107'0,"7"10"-83"0,0 0 8 0,0 0 1 0,0 0-10 15,0 0-1-15,4 19-6 16,-1-3-2-16,11 24-8 15,-3-8 3-15,13 21 1 0,-2-12-1 16,13 9 0-16,-7-9-5 16,14 6-1-16,-10-10-1 15,11 7 1-15,-12-12-2 0,8 2-1 16,-7-9-32-16,0 13-14 16,-4-10-111-1</inkml:trace>
  <inkml:trace contextRef="#ctx0" brushRef="#br0" timeOffset="14961.896">18172 7279 192 0,'0'3'74'0,"0"-3"-58"0,3 0 9 16,-3 0 0-16,0 0-7 16,0 0 2-16,4-3-7 15,-1 3 0 1,4-4-8-16,0 1 4 0,4-3 3 16,-1 0-6-16,5-4-1 0,-5 1-1 15,8-1 0-15,-1 1-2 16,5-10-2-16,-5 10 3 15,8-7 0-15,-4 7-1 16,0 3-2-16,-3-1 1 16,-4 10-1-16,0-3-14 0,-3 7-5 15,-4-1-56-15,-4 6-24 16,1-5 5 0</inkml:trace>
  <inkml:trace contextRef="#ctx0" brushRef="#br0" timeOffset="15262.222">18380 7269 224 0,'3'10'85'0,"-3"-10"-66"0,4 12 3 0,-4-9-3 0,0 3-6 16,0 1 2-16,3 2-8 16,1 1-4-16,3 2-2 15,0-2-1-15,0-1 0 0,-3 7-3 16,3-4 0-16,-4-2 4 16,4 2 3-16,-3-3-1 0,-1 4 0 15,1-4-19-15,-4 1-7 16,0-4-85-1</inkml:trace>
  <inkml:trace contextRef="#ctx0" brushRef="#br0" timeOffset="15483.759">18359 7576 164 0,'3'4'63'0,"-3"-4"-49"0,14-10 22 15,-14 10 7-15,7-9-8 16,0 2-3-16,7-5-12 0,1 2-2 16,2 1-11-16,-3-3-4 0,7 8 0 15,-3-2-2-15,3 3 2 16,-3-3-4-16,3 6 0 0,-3-3-87 16,6-7-71-1,-2 4 48-15</inkml:trace>
  <inkml:trace contextRef="#ctx0" brushRef="#br0" timeOffset="16768.054">17364 7401 192 0,'-11'0'74'0,"11"0"-58"0,0 6 5 0,0-6-3 15,0 6 0-15,0 1 1 16,4 2-2-16,-1 0 2 16,4 7-10-16,0-6 3 0,0 15 2 0,0-7-3 15,8 14 1-15,-5-4-3 16,11 3 0-16,-3-2-5 16,10 5-1-16,-7-9 5 0,11 3 3 15,-4-9 0-15,18 9 3 16,-7-9-3-16,17 0 1 15,-10-3-3-15,14-1 2 16,-10-2-6-16,10-1-1 16,-11-2 0-16,14-1 0 31,-10 1 2-31,14-1 1 0,-14 0-1 16,11 1 1-16,-11-1-4 15,3-2 0-15,-10-1 1 16,21-6 2-16,-14 0 3 15,25-6 5-15,-15 2-6 16,15-2-2-16,-15 3-3 16,29-3 0-16,-21-1 0 0,24-8 1 15,-21 5 0-15,14-2 2 16,-17 2-3-16,24-8-2 0,-21 2 0 16,18-9 1-16,-18 6-1 15,7-6-1-15,-14 6 1 16,21-6-1-16,-17 6 0 15,17-6 2 1,-18 6-1-16,19-9-1 16,-22 6 1-16,28-6 1 15,-18 6-3-15,22-12 0 16,-21 12 1-16,21-7 0 16,-22 7-3-16,33-9 2 15,-26 6 1-15,15-9 0 16,-21 5 0-16,24-15 2 0,-21 10-1 15,25-16 2-15,-25 9-2 16,11-12-1-16,-18 18 1 16,21-12-1-16,-21 10 0 15,14-7 2-15,-17 9-1 16,3-2-1-16,-14 8 1 0,-4 4 1 31,-10 6-19-31,-3 4-8 16,-8 2-36-16,-3 4-13 15,-8 2-92-15</inkml:trace>
  <inkml:trace contextRef="#ctx0" brushRef="#br0" timeOffset="17684.236">20027 7003 224 0,'-7'-16'85'0,"7"16"-66"0,-3-16 8 16,3 16 0-16,0 0-10 0,0 0-2 15,0 0 7-15,0 0 5 16,0 19-14-16,0-6 2 0,3 18-1 16,1-6-1-16,-1 13 2 15,1-4-6-15,-1 7-1 16,1-10-2-16,-1 7 1 15,-3-10-4 1,4 0 0-16,-1-3-1 16,1-9-2-16,-1 3 1 15,4-10-1-15,-3 1 4 16,7-4 2-16,-4-3 0 16,14-6 1-16,-4 3-4 15,15-6-2-15,-7 6 0 16,10 0 1-16,-7 0-1 0,8 0 2 15,-8 0-18-15,4 0-6 16,-8 6-63-16,1-6-25 0,-4 0-23 16</inkml:trace>
  <inkml:trace contextRef="#ctx0" brushRef="#br0" timeOffset="18829.137">22066 9759 224 0,'-10'6'85'0,"10"-6"-66"0,-11 3 14 16,11-3 2-16,0 0 2 15,0 0 2-15,0 0-6 16,0 0 0-1,0 0-19-15,0 0 1 0,4 0-1 0,-1 0-5 16,15 0-1-16,-4 0-2 16,21 3 1-16,-7 0-2 15,18 1 2-15,-7-1-4 16,14-3 0-16,-11 0 1 16,22-3 2-16,-11-1-1 15,10-2 2-15,-10 0-6 0,0-4-1 16,-11 4 2-16,4-3 1 15,-10 2-1-15,-8 1-2 16,-4 3 1-16,-2 3-1 16,-5 0-38-16,1 3-16 15,-4 0-39-15,0-3-15 16,0 0-21-16</inkml:trace>
  <inkml:trace contextRef="#ctx0" brushRef="#br0" timeOffset="19520.051">23460 8856 220 0,'10'-35'82'0,"-10"35"-64"0,7-37 9 16,-7 37 0-16,4-13-5 0,-4-3-1 16,3-6 0-16,1 4-1 15,-1-11-11-15,1 1 8 0,-4 9 3 16,0 1 1-16,-4 5-1 16,1 0-8-16,-4 13-3 15,3 0-5-15,-6 19-1 0,3-3-1 31,-7 12-2-31,3 3 3 0,-7 13 2 16,4-6 0-16,-7 34 0 16,3-15 1-16,-6 24 1 15,6-18-3-15,1 43-1 16,2-21-1-16,8 19 1 16,0-23-2-16,11 32 2 15,-1-28 2-15,11 18 4 0,-3-21-4 16,14-1-1-16,-8-15 0 15,19-6 0-15,-8-13 0 16,25-13 2-16,-11-6-3 16,18-12 0-16,-14 0 5 15,10-16 5-15,-10 0-3 16,4-22 2 0,-8 3-5-16,0-25-2 15,-6 9 0-15,-8-5-1 16,-3 5 0-16,-22 1 2 15,1 6-5-15,-19-1-3 16,5 7 1-16,-11 4 2 16,3 8-2-16,-17 10-2 0,7 0 2 15,-15 25 0-15,8-3 1 0,-11 28 0 16,11-3-3-16,0 4 0 16,6-14-16-16,8 1-7 15,4-10-29-15,17-9-10 16,0-4-17-16,21-18-6 15,-4 0-43 1</inkml:trace>
  <inkml:trace contextRef="#ctx0" brushRef="#br0" timeOffset="22435.101">24550 9223 252 0,'-4'0'96'0,"4"0"-75"0,0 3 8 0,0-3-3 16,0 0-12-16,0 0-3 15,0 0 0-15,0 0 0 16,4 0-5-16,-1 0 0 0,8 0 1 0,-4 0 3 15,7 3 1-15,0-3 1 16,7 0 0-16,-3 0-2 16,7 0-1-16,-4 0-1 15,4 0 2-15,-4 0-3 16,3 0 1-16,-2 0-5 16,2 0-2-1,-3 0 0-15,1 0-1 16,-5 0 0-16,-3 0 2 15,0 0-1-15,-3 0 2 0,0 0-31 16,-4 0-13-16,0 0-74 16,0-6-73-1,0 2 57-15</inkml:trace>
  <inkml:trace contextRef="#ctx0" brushRef="#br0" timeOffset="22697.614">24694 9536 220 0,'-7'19'82'0,"7"-19"-64"0,7 16 15 16,-7-13 2-16,4-3-3 16,0 6 1-16,10-6-5 15,-4 0-3-15,8-6-13 16,-4 6-3-16,7-3-2 0,-3-4-3 15,10 7-3-15,-3 0 0 16,10-3 1-16,-7-3-30 0,7 3-11 16,-6-4-53-16,6-2-21 15,-7 0 8-15</inkml:trace>
  <inkml:trace contextRef="#ctx0" brushRef="#br0" timeOffset="23340.151">26268 9022 184 0,'3'-31'68'0,"-3"31"-52"0,-3-16 21 0,3 16 9 16,-4-3-9-16,4 0-1 0,-3 3-9 0,3 0-5 16,-4 6-12-16,1 0 2 0,-4 19 4 15,0-6-4-15,-4 19-2 16,4-7-3-16,-11 16-2 31,4-9-3-31,-18 40 1 16,8-15-2-16,-15 18-1 15,7-12-2-15,-7 6 1 0,8-12 1 16,2 9 0-16,5-15 0 16,6-7 2-16,4-3-3 15,0-9-2-15,3-7-36 16,4-12-14-16,0 0-85 16</inkml:trace>
  <inkml:trace contextRef="#ctx0" brushRef="#br0" timeOffset="23656.042">25855 9006 260 0,'-7'-31'99'0,"7"31"-77"0,4-19 13 0,-4 16 3 16,3 0-5-16,1 0 1 15,3 3-8-15,0 0-4 16,7 18-12-16,0-2-6 0,7 28-1 16,-3-10-2-16,6 23-1 15,-2-13 1-15,6 40 1 0,-3-18-1 16,6 16 2-16,-6-13-2 16,3-3 2-16,-7-7-4 15,4-5 0-15,-7-14 1 16,-1 1 2-16,-3-10-32 15,1-9-14-15,-5-3-113 16</inkml:trace>
  <inkml:trace contextRef="#ctx0" brushRef="#br0" timeOffset="24172.444">26328 7953 224 0,'-4'-25'85'0,"4"25"-66"0,-3-13 12 16,3 13 3-16,0-3-7 15,0 0 1-15,3-4-6 16,-3 1-4-16,11 3-10 0,-4-3 1 0,14-4 4 16,-3 7-3-16,10-3 2 15,-3 6-1-15,10 0 3 32,-10 0 2-32,-1 9-1 15,-6 1-1-15,-4 12 1 16,-3-3-6-16,-8 24-1 0,1-11-4 15,-8 18-1-15,1-12-1 16,-8 9-2-16,4-10 1 16,0 7-1-16,0-9-3 15,7 9 0-15,0-10 4 0,10 1 1 16,1-7 8-16,10-9 6 16,-3-4-6-16,10-2-3 15,-3-4-4-15,7-3 0 16,-8 1-2-16,8-4-1 15,-4 0-32-15,7 0-14 16,-6 0-23-16,2-3-10 0,-2 0-72 16</inkml:trace>
  <inkml:trace contextRef="#ctx0" brushRef="#br0" timeOffset="24859.416">26818 9342 236 0,'-7'3'90'0,"7"-3"-70"0,-7 0 15 0,7 0 0 15,0 0-14-15,0 0-4 16,0 0-2-16,0 0 1 16,0 0-9-16,0 0 2 0,7 0 4 15,0 0-1-15,7 0 1 16,0 0-7-16,11 0-2 15,-4 0 0-15,15-3 2 0,-5 0-1 16,12-7 2-16,-8 1-4 16,7-7-2-16,-10 7 0 15,7-10-1-15,-7 9-3 0,-1-2 2 16,-6 2-23-16,0 1-10 16,-4 3-20-16,-7 0-6 15,-3-1-65-15</inkml:trace>
  <inkml:trace contextRef="#ctx0" brushRef="#br0" timeOffset="25245.067">27083 8953 252 0,'-7'-13'96'0,"7"13"-75"0,-7-6 23 0,7 6 5 0,-4 0-13 16,1 0-3-16,3 0-11 16,0 0-1-16,3 16-12 0,1-1-1 0,3 26-1 15,0-6-3-15,3 15-1 16,-3-9-3-16,4 31-1 15,0-13 3-15,-1 20 1 16,1-20-1 0,-1 17-2-16,-3-20-2 15,4 4 1-15,-4-13 1 16,4-7 0-16,-4 1-31 16,3-16-14-16,1-3-35 15,6-12-14-15,-2-4-30 16</inkml:trace>
  <inkml:trace contextRef="#ctx0" brushRef="#br0" timeOffset="25611.677">27675 8320 272 0,'-7'-13'104'0,"7"16"-81"0,0 0 14 0,0 4 1 0,0 5-9 15,0 7 0-15,0 15-10 16,0 23-4-16,4 12-8 15,-1 9 2-15,-3 10 3 0,4 19-4 0,-1-26 0 16,1-18-4-16,0 25-3 16,-1 24 0-16,1-27-1 31,-1-22 0-31,1 15 2 0,-4-21-21 16,3 9-9-16,-3-16-30 15,0-6-14-15,0-10-67 16</inkml:trace>
  <inkml:trace contextRef="#ctx0" brushRef="#br0" timeOffset="25996.946">28282 8765 188 0,'0'-10'71'0,"0"10"-55"0,7-6 24 0,-7 6 7 16,4 3-7-16,-1 0 2 15,1 7-9-15,-4 9-3 16,-4 6-16-16,-6 9 0 0,-4 19 0 16,0 10-5-16,-4 3-1 15,-3 6-6 1,-4 0-2-16,0 3 0 15,1 7 2-15,-1 0-3 16,0-10 0-16,1-10-1 16,2-11 0-16,5-8 4 15,6-18 1-15,4-6-17 16,4 0-5-16,-1-3-22 16,4-10-9-16,0-3-70 15,7-15-45-15,-3-1 70 16</inkml:trace>
  <inkml:trace contextRef="#ctx0" brushRef="#br0" timeOffset="26297.825">27996 8881 236 0,'-14'-10'88'0,"14"10"-69"0,0-3 17 0,0 3 5 16,0 0-4-16,0 0 2 15,4 3-8-15,6 7-2 16,5 9-16-16,2 9 1 0,1 22 2 16,3 3-6-16,0 4-3 0,0 2-2 15,-3 4-1-15,3 3-2 16,0 6-2-16,0-9 1 16,1 3 1-16,2-16-3 15,1-13 0-15,0 1-1 16,-1-13 0-16,1-6-25 15,0-7-11-15,0-9-32 0,-1-6-11 16,-3-15-52 15</inkml:trace>
  <inkml:trace contextRef="#ctx0" brushRef="#br0" timeOffset="26599.15">28582 9210 244 0,'-18'16'90'0,"18"-16"-70"0,4 9 8 0,-4-9-2 16,3 3 3-16,8 0 5 16,7 0-10-16,3 1-4 0,4-1-11 15,6 0-6-15,8 0-2 0,3 0-1 16,4 0 2-16,4-3-1 15,-1-3-1-15,0-3-8 16,4-4-3-16,0-5-12 16,4-7-5-16,6-6-7 15,1-1-2 1,-4 4-32-16,-4-3-15 16,-6 3-3-1</inkml:trace>
  <inkml:trace contextRef="#ctx0" brushRef="#br0" timeOffset="27472.793">30014 8683 228 0,'4'-25'88'0,"-4"16"-69"0,3-4 13 16,-3 7 2-16,0-3-11 0,0-7-4 15,0-3-6-15,0-3-3 16,0 0-6-16,0 0-3 0,4-3 2 16,-4 6 0-16,0 0 1 0,0 1-2 15,0 2 1-15,-4-3 2 16,1 3 4-16,-4-2 0 16,0 5 0-1,-4-3-3-15,1 4 1 16,-5-1-2-16,1 1 2 15,-3 2 0-15,-4 4 1 16,-4 0 0-16,-3 6 2 16,-1 6-3-16,1 4-2 15,0 2 0-15,0 7-1 16,0 3-2-16,3 6 1 0,4 19-2 16,3-6 2-16,4-7 0 0,-4 23 1 15,-6 21 0-15,2 10 2 16,1 6 1-16,7-25 3 15,4-13-3-15,3 10 1 16,3-12-3-16,8 5 2 16,10 16-4-16,3-6 0 0,4-3 1 15,4-6 0-15,7-4-2 16,7-9 1-16,3-9-2 16,4-10-1-16,0-15 1 15,-4-4-1-15,0-12 2 16,-3-13 1-16,-4-12-1 15,-3 3 1 1,-4-6-4-16,1-4 0 16,-5-2 1-16,-6 2 2 15,-4 4-1-15,-7-1 2 16,-3 4-2-16,-8 3 2 16,-6 0-2-16,-5 6-1 15,-6 7 1-15,-7 5-1 16,-7 10 0-16,-4 7 2 0,-3 6-3 15,-4 9-2-15,3 3-1 0,5 6 3 16,6 7-2-16,4 0-1 16,7 3-6-16,6-7-4 15,5-2-17-15,6-10-5 16,8-6-19-16,3-10-7 16,7-15-88-1</inkml:trace>
  <inkml:trace contextRef="#ctx0" brushRef="#br0" timeOffset="29268.349">25389 7404 208 0,'-3'-22'79'0,"-1"22"-61"0,4 0 10 0,0 6 0 0,0 7-5 16,0 15 0-16,0 25-1 16,0 19 1-16,-3 16-13 15,-1 38 3-15,1 18 1 16,-1 47-5-16,4 10-3 16,0 34-3-16,0-44 0 15,0-47-4-15,-3 67 0 16,3-55 5-16,-4 42 5 15,4-51-3-15,0 4-1 0,0-35-2 16,4 9 0-16,-4-28-2 16,7 10-1-16,0-25 1 0,3-10-1 15,-3-13 0-15,8-12 2 16,-5-3 3-16,8-9 4 16,-4-7 0-16,14-9 2 15,-3-1-2-15,14-8 2 16,-8-1-4-16,19 4-2 15,-8-4-2-15,39 1 0 0,-14-4 2 16,29 0 4-16,-19 0-2 16,57-6-2-16,-31 0 2 15,59-12 0-15,-35 2-1 16,49-18 1-16,-42 6-4 16,60-15-2-16,-46 8 2 15,68-5 0 1,-58 9-1-16,75-6-2 15,-63 9 1-15,62-7-1 16,-59 7 2-16,57-6 1 0,-61 9-4 16,43 1 1-16,-50-1 2 15,39-6 1-15,-49 6-4 16,42 0 1-16,-50 3 0 16,19-6 0-16,-40 10 0 0,36-4 0 15,-39 4 0-15,7-1 0 16,-29 4 0-16,8 2 0 15,-25 4-3-15,11 3 2 16,-18 0-1-16,-3 3 0 16,-15 1 2-16,-3 2 0 15,-10-3 2 1,-8 0 1-16,-7 0-1 16,-10 4-2-16,-1-4-4 15,-10 0 0-15,0 0 2 16,-3 0 1-16,-1 0 3 15,-3-3 1-15,0 0-4 16,0-9-1-16,0-1 1 16,-3-21 0-16,3 3 1 0,-7-19 2 15,3 6-3-15,-10-40 0 0,0 12 1 16,-18-44 0-16,8 22-3 16,-22-72 2-1,11 34-1-15,-40-84 0 0,19 53 4 0,-32-91 1 16,24 66-4-16,-10-56-1 15,21 65-2-15,-7-6 3 16,14 47 2-16,-10-6 2 16,14 32-1-16,-15 8-2 15,11 23 1-15,-7 6-1 16,11 15 0-16,-4 4 0 16,4 12 0-16,-7 4 0 15,10 12 0 1,-21-1 2-16,10 8-3 15,-17 2 0-15,14 3 1 16,-14-5 2-16,11 8-3 16,-22-9 0-16,15 10 1 15,-22-13 0-15,18 6 0 16,-21-9 2-16,17 7-3 16,-38-8-2-16,21 8 2 0,-36 2 0 15,26 3 1-15,-54 13 2 0,36 0-1 16,-75 16-1-16,46-3-2 15,-70 15-1-15,53 0 2 16,-82 19 2-16,68-9 0 16,-85 24 2-16,71-18-2 15,-86 16-1 1,79-19 1-16,-85 12 1 16,81-15-3-16,-68 9 0 15,75-13 1-15,-24 26 0 0,55-16-16 16,1 15-4-16,42-12-160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19:25.4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11289 3924 244 0,'-18'6'93'0,"11"-6"-72"0,0 6 7 16,4 0 0-16,-1 1-13 15,4-1-3-15,0 0-3 16,0 0-1-16,4 1-4 15,-1-7 2-15,1 0 0 0,-1 0 6 0,4 0 3 16,0-7-2-16,0 4 0 16,4-3-3-16,3 0-1 15,-3-4-3-15,3 1-1 16,0 0-1-16,4-4 0 16,-1-3 2-16,1 7 1 15,3-19 1 1,7 3 0-16,7-13-2 15,8-6-1-15,3 6-1 16,3 1 2-16,4 2-5 0,0-9-1 16,-4 13 0-16,4-3 0 15,7-7 0-15,7 0 0 16,4-12 2-16,-1 3 1 16,-3-1-4-16,4 4-1 0,6 4 1 15,8 2 2-15,3 0 0 16,1 3 2-16,-5 7-4 15,8-3 0-15,10-7 1 16,1 3 2-16,-5-6-1 16,5-9-1-16,13 9 3 15,0 0 0 1,-3-3-1-16,4 9-2 16,10 1 1-16,0 2 1 15,-4 1-1-15,11-4 2 16,4 1-2-16,-4-4-1 15,11-3 1-15,6 0 1 16,26-6-1-16,-1 6-1 0,4 10 1 16,-21 5 1-16,3 4 1 15,4 13 3-15,-15-1-5 0,5 7-1 16,6 3-2-16,-10 3 0 16,3 0 4-16,7 0 1 15,-14 9 1-15,-3 1 0 16,10 5-2-16,-10 20-2 15,-11-1-2-15,7 13 1 0,4 0-1 16,-15 0 0-16,-6 0 4 16,3 3 1-16,3 4 1 15,-10 15 2-15,-7 9-1 16,7-6 0-16,0-6-3 16,-4 6-2-16,-13 7 1 31,6 8-1-31,0 14 0 0,-3-10 0 15,-7 6 2-15,-14 6 1 0,-8 13-1 16,-3-3-2-16,-10-12 3 16,-8 8 0-16,-13 14-1 15,-12-17-2-15,-9-12 1 16,-8-18 1-16,-7-20-1 16,0-12-1-16,-4-16 3 0,-3-6 0 15,-3-9-4-15,-4-10-1 16,0 0-52-16,-4-9-24 15,0 2-101 1</inkml:trace>
  <inkml:trace contextRef="#ctx0" brushRef="#br0" timeOffset="1285.514">12679 1613 160 0,'-7'-10'60'0,"3"1"-47"0,1 3 2 15,-1 2-5-15,1 1-4 16,3 0-1-16,0-3 3 0,0 6 3 15,0-3-6-15,0 3 6 0,0-10 2 16,0 4 0-16,0 3 2 16,0-6-4-16,0 2 1 0,0 1-5 15,0 3 1-15,0 3-5 16,3-6 0-16,-3 2 1 16,0 4 0-1,4-9 2-15,-4 3 3 16,0 3 0-16,0-4 0 15,3 1-3-15,-3 3 1 16,0-6-2-16,0 2 0 16,0 4-1-16,0-3 2 15,0 3-1-15,0-3 0 16,0 6-1-16,0 0 0 0,0-10-2 16,0 10 1-16,0 0 0 15,0 0 3-15,0 0-3 16,0 0 0-16,0 0-1 15,0 0-2-15,0 0 1 16,0 0-1-16,4 0 4 16,-1 19 2-16,4 0 0 0,4 12 1 15,3-3-4-15,4 32 0 16,-1 15-1-16,1 7 1 16,3-1-2-16,0 7 2 0,-3 9-2 15,0-3 2-15,-1-15-2 16,-3-10-1-16,0-7 1 15,1-15-1 1,-5-3 0-16,1-6 0 16,-1-10-31-16,1 0-14 15,-1-12-96 1</inkml:trace>
  <inkml:trace contextRef="#ctx0" brushRef="#br0" timeOffset="1643.016">12813 1340 200 0,'-7'-10'74'15,"3"4"-58"-15,1-6 12 0,-1 12-1 0,4-3-7 16,0 3-1-16,0 0-3 16,4 0 0-16,3-7-8 15,3 7 1-15,5-9 4 0,2-1-1 16,1-2 3-16,3-7-2 0,4 3 0 16,-1 1-5-16,5-1 0 15,-5 4-5-15,5 2-2 16,-5 1 0-16,1-1 1 15,-4 4-1-15,0 6 2 16,-7 6-24-16,-3 4-11 16,-4 12-107-1</inkml:trace>
  <inkml:trace contextRef="#ctx0" brushRef="#br0" timeOffset="1911.672">12806 2030 244 0,'0'0'90'0,"0"0"-70"0,7-3 10 16,-4-1-1-16,4-2-6 16,4-3 0-16,3-4-3 15,4-2-3-15,3-7-9 16,7-10-3-16,4 1 1 15,7 3-3-15,0-1 0 16,-1 4-1-16,1 3 1 16,-4 10-22-16,-3 2-9 15,-4 1-72 1,-3 3-72-16,-7 6 53 16</inkml:trace>
  <inkml:trace contextRef="#ctx0" brushRef="#br0" timeOffset="4220.311">11486 9749 232 0,'-7'0'88'0,"4"0"-69"0,-1 3 6 0,4-3-2 15,-3 4-9-15,3-1 0 16,0 3-2-1,0 0 0-15,0 1-6 0,3-1 3 16,1-3 3-16,3-3 3 0,0 0 0 16,7 0-3-16,7 6 0 15,7-3-3-15,8-3 0 16,6 7-3-16,4-4 1 16,0-3 2-16,3 6 2 15,1-3-3-15,3-3 0 0,6 6-3 16,-2-6 2-16,-1 4-4 15,-6-4-2-15,-4 6 0 16,-4-3 1-16,-7 6-1 16,-3-6 2-16,-4 1-2 0,-3-4 2 15,0 0-2-15,-4-4 2 32,-4 1-4-32,1 0 0 0,-4 3-10 15,-3 3-5-15,-1 4-50 16,-3 2-19-16,0 7-57 15</inkml:trace>
  <inkml:trace contextRef="#ctx0" brushRef="#br0" timeOffset="4609.497">11666 10549 252 0,'-24'-6'93'0,"17"6"-72"0,-4 0 16 0,8 0 2 15,3 0-17-15,0 0-4 16,3 6 0-16,4 0 2 15,7 4-10-15,7-1 1 0,8-6 0 0,6 3-2 16,4-12 2-16,-1 3-2 16,8-6 2-16,7-4-2 15,7-3 0-15,4 4-3 0,-4-1-1 16,-4 4-3-16,-3 3 1 16,-4 2-2-16,-3 4 2 31,-3 7-9-31,3-1-1 0,-1 0-47 15,-2 0-21-15,-1-6-79 16</inkml:trace>
  <inkml:trace contextRef="#ctx0" brushRef="#br0" timeOffset="5556.608">13300 9690 212 0,'-11'-19'79'0,"4"9"-61"0,4-5 12 0,-1 5 4 0,1-5-9 16,3-7 0-16,0-6-3 15,3-7-2-15,4 7-10 16,7-3 7-16,7-1 3 0,8-2 1 16,13 5 2-16,14 4-4 31,8 7 0-31,-18 2 3 0,14 6 1 15,-4 7-1-15,-6 6-2 16,-8 7 5-16,-7 6 4 16,-10 15-7-16,-4 16-3 15,-10 19-9-15,-8-4-4 16,-6 11-3-16,-4 5-3 16,-4 7 1-16,-7-7 1 0,4-9-3 15,4-9 0-15,-1-13 1 0,4-10 0 16,3-9-3-16,4-6 2 15,4-6 1-15,7-3 0 16,3-4 0-16,3-3 0 16,19 1-3-16,9 2 0 15,12-3 2 1,6-3 0-16,1 7 1 16,-1 9 2-16,4-4-1 15,0 7-1-15,-3 3 1 16,-8 7-1-16,-6 8 0 15,-11 7 2-15,-11 4 1 16,-11-1 1-16,-9-3 0 16,-12 0 0-16,-14 0 2 15,-10 3 3-15,-7 7-2 16,-4 2-2-16,-7-2-2 16,-10 2-3-16,-11-12 1 15,-7-3-1-15,0-13 0 16,3-9 0-16,7-3-3 15,8-9 2-15,7-1-4 16,3-3-1-16,14-12-24 0,7-3-8 16,11-10-9-16,7-9-3 15,7-13-6-15,7-6-3 16,7-7-51-16,11-2-24 16,7-4 18-1</inkml:trace>
  <inkml:trace contextRef="#ctx0" brushRef="#br0" timeOffset="6007.652">15325 9872 280 0,'-4'-4'104'0,"1"1"-81"0,3-3 14 0,0 6 1 16,0 0-11-16,0 0-1 15,-4 9-9-15,1 13-2 16,3 10-9-16,-4 21 5 0,1 3 4 16,-1 7-5-16,-3 12-3 0,0 20-4 15,-4 2 0-15,1-6-2 16,-4 6-1-16,-1 0 1 16,1 0-1-16,0-12 0 15,4-16 2-15,3-13-1 16,0-18-1-16,3-7-26 15,1-15-10 1,3-10-26-16,0-12-11 0,-4-10-65 16</inkml:trace>
  <inkml:trace contextRef="#ctx0" brushRef="#br0" timeOffset="6327.763">14947 10057 308 0,'-7'-19'115'0,"7"6"-89"0,0-9 8 0,4 13-1 0,3-1-15 16,7 7 0-16,3 10-4 31,12 11-1-31,2 14-7 0,8 5 5 0,7 20 2 16,-4 12-9-16,4 22-1 15,7 0-1-15,0-4 1 16,0-5-1-16,-4-4-2 16,-3-6 1-16,-3-3 1 15,-8-12-1-15,-3-13-1 16,-4-10-4 0,-3-5-2-16,-4-20-48 0,-7-3-19 15,-4-15-82 1</inkml:trace>
  <inkml:trace contextRef="#ctx0" brushRef="#br0" timeOffset="6889.531">15374 9232 220 0,'-7'-13'82'0,"7"10"-64"0,-4 0 20 15,4 3 3-15,0 0-15 16,0 0-2-16,0 0-8 0,0 0 0 16,4-3-9-16,3 0 7 0,7 0 3 15,4-4 2-15,3-2 1 0,4 6-3 16,3-3 0-1,0 2 2-15,-3 4 0 16,0 4 5-16,-4 11 2 0,-4 1-2 16,-3 6-3-16,1 6-5 15,-5 7-2-15,1 12-4 16,-4 12 1-16,-4 7-6 16,1-6-3-16,-1-7-1 15,1-3-1 1,-1-9 0-16,1 0 0 15,-1-7 0-15,5-6 0 16,-1-6 2-16,3-3 1 16,4-3 1-16,4-13 2 15,3-3-3-15,7-3 0 16,8-3-1-16,6-7 1 16,4-3-2-16,0 4 2 0,-1-4-2 15,-2 0 2-15,-8 4-2 16,-3-1-1-16,-7 4-32 15,-4 3-16-15,-4 3-47 16,-3-1-17-16</inkml:trace>
  <inkml:trace contextRef="#ctx0" brushRef="#br0" timeOffset="8296.206">12982 4444 188 0,'0'19'71'0,"0"-10"-55"0,4-2 4 16,-4-1-2-16,3-3 0 16,1 0 1-16,-1-3-2 15,4 0 2-15,0-3-10 16,4 0-1-16,3-3-1 0,4-1 3 15,3-5 1-15,7-1-3 16,4-6-3-16,3-6 0 16,4-9 1-16,3-10-1 15,8-9 0-15,10 9-1 16,7-10 2-16,3 4-1 16,4 3 0-16,0-3-1 15,8-10 2-15,6-5 1 16,7-1 1-16,-7 0 0 0,0 9 0 15,11 1-2-15,11 6-1 16,-1-10-1-16,0-6 0 16,22-6 4-16,6 6 3 15,5-3-6-15,20-3-1 16,7-6 0-16,22-13 2 16,3-6 1-16,14 6 3 0,7-3-5 15,11 3-1-15,7-3 0 16,6-3 0-16,-2 12-2 15,6 13 1-15,-10 6-2 16,18 10-1-16,31 2 3 16,-7 10 0-16,-25 7-1 0,1 12-2 31,-11 0 1-31,3 3 1 0,-6-3 3 16,6 3 2-16,-7-3-3 15,15 9-1-15,-15 13-1 16,8 6 1-16,-15 13-2 15,4 12 2-15,-11 3-2 16,-7 4-1-16,-7-1 1 16,-24 19-1-16,-18 13 0 0,-8 13 2 15,-13-1-1-15,-25-3-1 16,-14 4 3-16,-15 8 0 16,-6 11-1-16,-7-1-2 15,-11-12 3-15,-7-4 0 16,-11 7-1-16,-10 3-2 0,-11 0 1 31,-7-13 1-31,-3-6-1 16,-7-6 2-16,-4-6-4 15,0 2 0-15,3-2 1 16,1-4 0-16,3-5 0 0,0-11 2 16,0-2-3-16,0 0 0 15,4-13 1-15,-4 0 2 16,0 3-3-16,-3-9 0 0,-1 0 1 15,1-4 2-15,-4-2-12 16,0-1-3-16,-3-2-16 16,-1-7-7-16,1-6-55 15,3-16-72 1</inkml:trace>
  <inkml:trace contextRef="#ctx0" brushRef="#br0" timeOffset="9299.849">18380 1089 192 0,'0'-28'71'0,"-4"18"-55"0,4-8 6 0,0 8 2 15,-3-2 2-15,-1 2 7 16,-3 1-5-16,-3 9-2 15,-5 0-14-15,1 16-3 0,-3-4-2 0,-5 10 1 16,1 16 0-16,0 12-2 16,0 16 1-16,0 3-4 0,3 6-2 15,4-6 2-15,0 3 0 16,3 6 3-16,8-6 1 16,6-6-1-16,4-9 1 15,11-7-2-15,10-16 2 16,15-21 2-16,6-13 5 15,7-19-2 1,1-9 1-16,-4-13-1 16,0-6 2-16,3-9-5 15,1-20-3-15,-1-11-1 16,-10 5-1-16,-7 7 0 16,-15 0 0-16,-13 3-2 15,-15-4 1-15,-13 1-2 16,-11 15 2-16,-4 4-2 0,-7 15 2 15,-7 0-2-15,0 23-1 16,0 8-6-16,1 13-4 16,6 19-25-16,7 7-12 0,7 5-34 15,11 1-13-15,4 2-38 16</inkml:trace>
  <inkml:trace contextRef="#ctx0" brushRef="#br0" timeOffset="10101.881">17064 6836 152 0,'-7'-9'57'0,"0"9"-44"0,0-3 21 16,3 3 5-16,1 0-8 16,3 0-1-1,-7 3-8-15,3 3-2 16,4 7-11-16,4 3 3 0,3 9 4 15,3 12 5-15,8 20 2 0,7 8-4 16,3 4-1-16,7 4-6 16,11 2 0-16,10 10-1 15,8-1 3-15,3-15-3 16,3-3 1-16,12-16-3 0,16-12 2 16,5-16-4-16,3-13-2 15,17-18 0-15,11-19-1 16,-3-16 0-16,6-7 2 15,4-5-1-15,-10-7 2 16,-15-9 0-16,-3-6 1 16,-7 3-4-1,-36 21-1-15,-13 13-1 16,-1 1-2-16,-10 8 1 16,-14 4 1-16,-4 3-36 15,-17 6-15-15,-4 0-35 16,-14 10-14-16,0-4-41 15</inkml:trace>
  <inkml:trace contextRef="#ctx0" brushRef="#br0" timeOffset="10502.63">17963 7003 192 0,'-7'-13'74'0,"7"13"-58"0,-7-9 20 15,7 9 5-15,0 0-15 0,0-3-2 16,4-4-1-16,-1 4 0 16,8-3-12-16,-4-4-2 0,11 4 1 15,-1-3-4-15,8-7 2 16,-4 4-3-16,11-7 2 0,-4 3-6 16,11-3-3-16,-7 0 1 15,3 1 0-15,-7 5 3 16,-3 1 1-16,-4 2-39 15,-10 10-15-15,-4 0-81 16</inkml:trace>
  <inkml:trace contextRef="#ctx0" brushRef="#br0" timeOffset="10765.552">18105 6940 240 0,'3'-3'90'0,"-3"3"-70"0,11 15 4 15,-11-15-3-15,3 19-7 0,1-9 2 16,-1 21-7-16,1-6-3 16,3 13-3-16,-4-7 0 0,4 7 2 15,-3-7-2-15,3 4-2 16,0-7 0-1,0-3-1-15,0-6-5 16,4-4 1-16,-1 1-82 16,4-7-74-1,-3 1 45-15</inkml:trace>
  <inkml:trace contextRef="#ctx0" brushRef="#br0" timeOffset="10966.448">18189 7391 188 0,'-3'0'71'0,"3"0"-55"0,0 0 15 0,0 0 3 16,3-3-4-16,1 0 0 16,13-6-6-16,-2-1-3 15,16 1-11-15,-3-4-6 0,15 1-3 16,-8 2 1-16,7 1 1 0,-6 0-4 16,3 2-1-16,-8 4-116 15,5-6-61-15,-5-1 81 16</inkml:trace>
  <inkml:trace contextRef="#ctx0" brushRef="#br0" timeOffset="12109.132">16789 6601 168 0,'-4'-15'63'0,"4"15"-49"0,-3 6 7 0,3-3 2 15,-4 13-8-15,1 6 0 16,-1 6-3-16,1 3 0 0,-1 7-6 16,4 9 0-16,-4 0 4 0,1 16 3 15,3 12 4-15,0 6-3 16,3 1 2-16,5 6-3 16,6 21 2-16,7-2-4 15,7-10 1-15,7-9-5 16,8-3 1-1,6-1 1-15,7-2 5 16,8-1-2-16,14-15 3 16,10 0-4-16,4-16 1 15,-4-3-3-15,14-6 0 0,11-6-3 16,-4-4-1-16,-6-6-3 16,13-6 1-16,11-7 2 15,-4-5 4-15,4-7-2 0,-14-4-2 16,-24 1 0-16,38-12-1 15,-29 2-2-15,61-25-2 16,-39 17 1-16,60-36-1 16,-46 16 0-16,49-18 0 15,-45 15 2-15,49-16 1 16,-49 16 1 0,63-28 0-16,-53 19-2 15,53-25-2-15,-49 24 5 16,42-18 1-16,-50 19 0 15,50-29-1-15,-49 20-1 16,63-36 2-16,-56 26-3 16,42-15 0-16,-50 21-1 15,33-3-2-15,-43 12 1 0,35-12-1 16,-38 13 0-16,3-1 2 16,-28 13-1-16,-1-3-1 0,-23 10-26 15,-8-1-12-15,-14 10-56 16,-14 6-22-16,-8 3-30 15</inkml:trace>
  <inkml:trace contextRef="#ctx0" brushRef="#br0" timeOffset="12691.986">20884 6529 224 0,'-3'-53'85'0,"3"53"-66"0,0-35 10 0,0 35-1 15,0-9-3-15,0 3 0 16,0 3-3-16,0-1 1 16,3 11-13-16,1-1-1 0,0 32 1 15,-1-10-4-15,1 34 2 0,-1-11-3 16,1 18 0-16,-1-13-1 16,1 26 2-16,-4-10 3 15,3-3 2-15,1-13-3 16,3-9-3-16,-4-6 0 15,11-19-1-15,-3 3 2 0,17-25 1 16,-3 0-3-16,28-25-1 16,-11 6-1-16,15 0 1 15,-12 4-9-15,5-1-3 16,-11 3-83-16,-1 10-37 0,-6 0-9 16</inkml:trace>
  <inkml:trace contextRef="#ctx0" brushRef="#br0" timeOffset="14555.287">16492 10361 180 0,'4'-3'68'0,"-4"3"-52"0,3 0 8 16,1 3 0-16,-1 0-6 15,8 0 2-15,3 3-5 16,0 1-1-16,7-4-8 16,1 0 3-16,6-3 3 0,4-6 3 15,6-4 3-15,12 1-4 16,6-1 2 0,8 1-7-16,-4-1-3 15,0 1-6-15,-4 3 0 16,1 3 2-16,-1-4 1 15,-7 7-4-15,-3-3 1 16,-7 3 2-16,-7 0 1 0,-4 0-1 16,-7 0 1-16,-3 3-7 15,-8-3 1-15,-3 10-34 0,-3-4-16 16,-4-3-71 0</inkml:trace>
  <inkml:trace contextRef="#ctx0" brushRef="#br0" timeOffset="14955.322">16983 9825 192 0,'-7'-10'71'0,"7"1"-55"0,-4-1 9 0,4 10 1 0,0-3-4 16,4 3-1-16,3 3 4 16,3 7 4-16,4 18-16 15,1 22-3-15,2 16-2 0,-3 9 2 0,0 10 1 16,1 21-3-16,-5 4-3 15,1-6-2-15,-4-1-3 16,0 1 1-16,-4-10-1 16,1-16 0-16,3-21 2 15,0-10-3-15,0-16-2 16,0-22 2 0,4-9 2-16,-1-15-31 15,1-10-14-15,6-1-84 16</inkml:trace>
  <inkml:trace contextRef="#ctx0" brushRef="#br0" timeOffset="15340.192">17664 9734 192 0,'-4'-16'71'0,"1"13"-55"0,-5-7 17 0,5 10 5 16,3-6-14-16,0 6-1 15,0 0-2-15,3 0 1 16,5 13-12-16,-1 5 1 0,3 8 2 15,4 14-3-15,0 23 0 0,1 9-6 16,-1 10-1-16,-4-1-1 16,1 23 1-16,-1 2-4 15,1-5 0-15,-4-7 1 16,4-7 2-16,-1 4-1 16,4-12-1-16,0-17-17 15,1-8-6-15,2-23-53 0,-6-25-23 16</inkml:trace>
  <inkml:trace contextRef="#ctx0" brushRef="#br0" timeOffset="15893.092">18119 9655 160 0,'7'-50'63'0,"-7"50"-49"0,3-25 25 0,-3 19 9 15,0 6-15-15,0-3-6 16,4 6-8-16,-4-3 0 16,0 15-10-16,0-2 3 0,0 12 2 15,0-3-3-15,-7 9-1 0,3 1-6 16,-6 21-1-16,3-12-1 16,-4 28-2-16,4-16 1 15,0 0 1-15,0-9-1 16,3-3-1-16,1-10-2 15,6-2-1-15,1-8 4 16,6-2 1 0,1-3-3-16,10-7 1 15,-3 1-2-15,21-1 0 16,-8-3 2-16,26 4 0 16,-8-4 0-16,11 7 2 15,-10-4-1-15,20 7-1 16,-13-4-2-16,10 7 1 15,-15-6 14-15,1 5 6 0,-10-5 2 16,-8 6-1-16,-7-3-4 0,-10 12-2 16,-4-6-8-16,-18 9-4 15,1 0 1-15,-22 7 0 16,8-10-1-16,-19 10-2 16,8-4 1-16,-18 1-1 15,11-7-3-15,-21-3 2 0,10-3-4 16,-7-6 1-16,10-4-22 15,5-9-11-15,6 1-35 16,11-20-17-16,3 3-35 16</inkml:trace>
  <inkml:trace contextRef="#ctx0" brushRef="#br0" timeOffset="16193.181">18133 9724 260 0,'-25'-9'99'0,"25"9"-77"0,-10-16 7 0,6 16-3 16,4-9-5-16,0 6-1 16,11-16-4-16,-4 3 0 15,17-15-9-15,-3 3 0 0,29-10 0 16,-11 7-1-16,24-7-1 15,-13 7-3-15,20-4-2 16,-13 10 1 0,31 0 1-16,-21 6-3 15,17 7-2-15,-17-1-34 16,15 10-15-16,-12 0-77 16,8 12-43-1,-18-3 81-15</inkml:trace>
  <inkml:trace contextRef="#ctx0" brushRef="#br0" timeOffset="16609.527">19660 9803 224 0,'-10'-16'85'0,"10"16"-66"0,-7-6 8 15,3 6 0-15,1-3-3 16,-1-1 1-16,1 4-10 15,-1 0-2-15,1 7-7 16,-1-1 3-16,0 13 1 0,4-4-3 16,-3 36-2-16,-1-11-2 15,1 26 0-15,-1-13-2 0,-3 35 2 16,0-16-2-16,-3 22-1 16,3-21 1-16,0-1 1 15,-1-13-1-15,1-9-1 16,4-12-28-16,-1-10-11 15,1-9-93 1</inkml:trace>
  <inkml:trace contextRef="#ctx0" brushRef="#br0" timeOffset="16893.64">19181 9765 272 0,'-11'-19'104'0,"11"19"-81"0,7-12 3 16,-7 12-4-16,11 0-8 16,-4 0 0-16,14 3-2 15,-4 0 0-15,15 13-6 16,-4-4 0-16,11 26 4 0,-7-4-6 16,10 29 0-16,-10-16 0 15,14 19 0-15,-11-16-2 0,18 19 1 16,-11-13-2-16,11 7 2 15,-10-13-26-15,3-3-12 16,-8-6-46-16,1-10-21 16,-7-5-8-1</inkml:trace>
  <inkml:trace contextRef="#ctx0" brushRef="#br0" timeOffset="17341.059">20475 9555 240 0,'4'19'90'0,"-4"-19"-70"0,14 40 8 0,-14-33-2 0,7 15-5 0,0-4-1 16,4 20-4-16,-1-7 0 16,8 35-9-16,-4-6-4 0,4 12 0 15,-4-12-2-15,3 15 2 16,-3-12-2-16,1 21 2 16,-1-18-2-16,0-6-1 15,-4-7-17-15,-3-15-9 0,0-7-105 16</inkml:trace>
  <inkml:trace contextRef="#ctx0" brushRef="#br0" timeOffset="17592.544">20288 10210 280 0,'14'0'104'0,"-14"0"-81"0,50-12 5 0,-43 12-4 16,18-10-12-16,-4-5-2 0,21 2-3 16,-7 0 0-16,32-2-4 15,-14 2 0-15,18-2 1 0,-15 2-2 0,15-6-2 16,-15 4-6-16,15-11-1 16,-15 8-46-16,1-7-17 15,-11 3-50 1</inkml:trace>
  <inkml:trace contextRef="#ctx0" brushRef="#br0" timeOffset="18029.009">21011 9351 212 0,'-10'-3'79'0,"10"3"-61"0,0-9 19 0,0 9 4 16,3-7-8-16,1 1-2 16,10-7-4-16,-3 4-2 15,24 0-14-15,-7-1-2 0,22 20-2 16,-12-4 5-16,12 28 5 16,-11-5-5-16,-1 27-2 15,-6 1-3-15,-7 11 0 16,-4-11-2-16,-7 37 2 15,0-22-2-15,-17 22 2 16,-4-19-2-16,-8 19 2 16,5-18-6-16,-4 8-1 15,3-11 0-15,8-14 2 16,-1-9-3-16,15-18-2 16,-4-7 4-16,14-22 1 0,-3 3 0 15,27-15-2-15,-9-1-2 16,24-5 1-16,-11 2 3 15,11 1 1-15,-14 2-48 16,3 1-19-16,-10-1-58 16,0 4-65-16,-7-3 59 15</inkml:trace>
  <inkml:trace contextRef="#ctx0" brushRef="#br0" timeOffset="18329.49">22165 9737 236 0,'4'-13'88'0,"-4"13"-69"0,-7 0 19 0,7 0 6 16,-4 0-19-16,4 0-3 15,-7 6-8-15,3-2-1 16,-3 11-7-16,0-2 3 0,0 12 1 15,0-6-1-15,-3 31 0 0,3-9-3 16,-8 12-1-16,5-9-3 16,-4 9 1-16,3-9-2 0,1 0-1 15,3-10-4 1,-1-2 0-16,1-4-40 0,4-9-16 16,-1-3-79-1</inkml:trace>
  <inkml:trace contextRef="#ctx0" brushRef="#br0" timeOffset="18598.507">21848 9624 252 0,'-18'-50'96'0,"18"50"-75"0,0-22 3 0,0 15-2 15,3 7 1-15,-3 0 6 16,7 16-5-16,1-6 0 15,6 15-13-15,-4-3 7 0,8 18 2 16,-4-8-6-16,7 30-1 0,-3-8-9 16,10 18-3-16,-3-13-1 15,10 4 2-15,-7-16-1 16,11 6 2-16,-7-12-18 16,7 0-4-16,-8-13-33 15,5 0-14-15,-8-6-75 16</inkml:trace>
  <inkml:trace contextRef="#ctx0" brushRef="#br0" timeOffset="19134.688">22483 9254 192 0,'-8'-13'74'0,"8"13"-58"0,0-12 25 15,0 12 6-15,0 0-11 16,0 0-3-16,8 6-4 0,-1 0-1 16,7 16-15-16,-4-3-3 0,15 44 0 31,-7-13-2-31,6 32 3 0,-3-23-6 16,8 48-3-16,-8-26-1 15,7 10-1-15,-7-12 0 16,0-4 2-16,-3-13-3 15,0-8 0-15,-4-4-54 16,0-16-25-16,-3-2-57 16</inkml:trace>
  <inkml:trace contextRef="#ctx0" brushRef="#br0" timeOffset="19370.166">22447 9941 232 0,'0'18'88'0,"0"-18"-69"0,18-9 11 15,-18 9 1-15,14-9-15 16,0-1-1-16,18-9-7 16,-4 10-3-16,14-4-2 0,-6 4-5 0,13 3 1 15,-14-1 1-15,8 4 2 16,-8 0-3-16,7-3-2 0,-6 3-42 15,6-7-18-15,-7 1-45 16</inkml:trace>
  <inkml:trace contextRef="#ctx0" brushRef="#br0" timeOffset="19723.58">23125 9150 248 0,'-7'-31'93'0,"7"31"-72"0,7 0 7 0,-7 0 0 15,3 13-2-15,1-4 2 16,6 16-7-16,-3-6 0 15,7 28-12-15,-3-9 1 0,3 43 1 16,-3-15-4-16,3 28-2 16,-4-22 0-16,1 41-1 0,0-25-2 15,-1 3-2-15,1-16-4 16,3-3 0-16,-4-19-36 16,5-2-13-16,-5-14-81 15,8-12-42 1,-4-12 82-16</inkml:trace>
  <inkml:trace contextRef="#ctx0" brushRef="#br0" timeOffset="20229.297">23491 9295 192 0,'-7'-10'74'0,"7"10"-58"0,-3-3 7 0,3 3 1 16,-4 3-9-16,4-3 2 15,-3 10 3-15,-1-1 2 16,1 16-11-16,-1-3 0 0,1 28 2 16,-1 0-1-1,1 23 3-15,-1-17-6 16,4 44-3-16,0-18-1 15,7 15-1-15,-3-25-2 0,13 13 1 16,-3-19-2-16,15-13 2 16,-5-6 2-16,12-22 2 15,-8-3 5-15,7-19 3 16,-7 0-8-16,4-12-2 0,-4 3-3 16,1-23-2-16,-5 11 5 15,1-29 1-15,-4 6 4 16,-3-13 1-16,-4 7-3 15,-7-28 0-15,0 12-7 16,-11-34-1-16,1 19 0 16,-22-29 2-1,8 23-1-15,-33-23 2 16,11 26-2-16,-10 21 2 0,10 7-4 16,0 34 0-16,8 0-4 15,2 13 1-15,5-1-38 16,6 4-14-16,4 0-98 15</inkml:trace>
  <inkml:trace contextRef="#ctx0" brushRef="#br0" timeOffset="20993.418">24553 9398 280 0,'-3'-6'107'0,"3"6"-83"0,-4 0 8 16,4 0 1-1,0 0-12-15,0 0 0 16,7 0-6-16,-3 0-1 16,17 0-8-16,-3 0 3 0,13 6 1 15,-6-3-1-15,14 7 0 16,-7-4-5-16,17 3-3 16,-10 1 0-16,14-1 1 15,-11-3-3-15,4-2 0 0,-7-1 3 16,-4-3 3-16,-3 0-26 15,-7-7-11-15,-8 1-127 16</inkml:trace>
  <inkml:trace contextRef="#ctx0" brushRef="#br0" timeOffset="21232.722">24776 9756 272 0,'-11'25'104'0,"11"-25"-81"0,14 15 14 16,-14-15 1-16,11 10-18 15,-4-1-3-15,14-3-11 0,-3-2-4 16,24 2-1-16,-7-3-1 0,15-6 2 16,-12 3-1-16,8-6-1 15,-7-4-13-15,-4 1-6 16,-3-1-103-1,-4-12-63-15,1 4 76 16</inkml:trace>
  <inkml:trace contextRef="#ctx0" brushRef="#br0" timeOffset="23066.341">16457 11649 132 0,'-18'-3'49'0,"15"3"-38"0,3-3 1 16,0 3 1-16,3-6 4 16,5 6 7-16,2-3 2 15,4 3 4-15,4 0-16 16,3 0 5-16,4 0 2 0,-1 0 0 0,1-7-1 0,0 7-4 15,3-9 0-15,0 6-3 16,0-3 0-16,-6 3-3 16,23-13-1-16,-9 10 1 15,20-10 1-15,-10 3-3 16,11-2 0-16,-12 2-1 16,19 1 1-1,-15-1-2-15,15 4-1 16,-11-1-1-16,7-2 2 15,-11 2 1-15,7-9 3 16,-10 4-1-16,14-4 2 16,-10 3-4-16,24-3 1 15,-14 4-3-15,14-4 2 16,-14 10-4-16,14-4 0 0,-14 4-3 16,21-1-1-16,-17 1 1 0,13-1 2 15,-17 4 1-15,7-3 1 16,-14-4 2-16,7 4 1 15,-14-1-3-15,10 7-1 16,-10-3-1-16,11-3-2 16,-12 9 1-16,8-4 1 0,-10-2-1 31,6 6 2-31,-10 0-2 0,7 0-1 0,-11 0 1 16,4 0 1-16,-7 0-1 15,10 0 2-15,-7 0 0 16,11 0 3-16,-7-3-3 31,7 0-2-31,-7 0 0 0,3 0 1 16,-7-1-1-16,8 4 2 15,-8 0-4-15,4 0 0 16,-8 0 1-16,12 0 2 16,-8 0-3-16,11-3 0 15,-7 0 1-15,6 0 2 16,-6 0 1-16,7-3 1 0,-11-1-2 15,8 1-2-15,-8 0 1 0,7 3-1 16,-10 0 0-16,18-1 2 16,-8 4-3-16,11-3 0 15,-7 0 1-15,10-3 0 16,-14 0 0-16,4-4 0 16,-7 1 0-1,3-1 2-15,-6 1-1 16,6 0 2-16,-7-1-4 15,15 1 0-15,-8 3 1 16,11-1 0-16,-11 1 0 16,8 0 0-16,-8-1-3 15,4-2 2-15,-7 3 1 16,7-7 0-16,-11 4 0 0,14-7 2 16,-10 4 1-16,10-4 1 15,-10 3-5-15,7 1-1 16,-7 6 1-16,7 2 2 15,-7 1 0-15,-1 3-1 16,-6 0 1-16,7 0-1 16,-4 0 0-1,7-3 0-15,-6 0 0 0,10-3 0 16,-11 3 0-16,11-4 0 16,-11 1 0-16,7-6 0 15,-6 8 0-15,6-2 0 16,-7 3-3-16,4-3 2 15,-7 6 1-15,3-3 0 16,-3-4 0-16,3 7 2 0,-7 0-1 16,4 0 2-16,-7 0-4 15,3-3 0-15,-3 3 1 16,-1-6 2-16,-2 6-3 16,2-3 0-16,-3 3 3 15,4 0 1-15,-7 0-4 16,3 0-1-16,-3 0 1 0,-1 0 2 15,1 0 0-15,-1 0-1 16,-2 0 1-16,-1 0 1 16,-4 0 1-16,1 0 1 0,-1 0-29 15,1-7-10-15,-4 7-25 16,4 0-10-16,-4 0-94 31</inkml:trace>
  <inkml:trace contextRef="#ctx0" brushRef="#br0" timeOffset="25776.988">25668 9213 152 0,'-28'-3'57'0,"28"3"-44"16,-25-6 21-16,22 6 7 0,-8-7-7 15,4 4-2-15,-4-12-1 16,4 5 0-16,0-9-16 16,0 4 11-16,0-1 4 0,0 0-9 15,4 1-4-15,-1 2-6 0,8-3-2 16,-1 1-1-16,18-4 2 16,-3 6-1-16,17-12 2 15,-7 7 0-15,29-8 1 16,28 1 0-16,-1 7 2 0,-10 18-1 15,-7 6 0-15,-14 16-1 16,-24 9 2-16,-5-6-3 16,-13 25 1-16,-8 19-7 31,-13-12-1-31,3-10-2 0,-29 28 1 16,8-15-2-16,-11 6 2 15,8-10-4-15,-1-6 0 16,7-9 1-16,8-3 0 15,2-7-3-15,12-6 2 16,3-3-1-16,21-6-2 16,-3-4 3-16,21-2 0 0,-8-1 1 15,15 3 0-15,-11-2 0 16,8 9 0-16,-8-4 0 16,4 17 2-16,-7-7-1 15,-1 25 2-15,-6-9-2 16,-7 9-1-16,-4-9 1 15,-14 3 1 1,0-4-1-16,-7 1 2 16,0-6-2-16,-15 2-1 15,5-2 1-15,-22 2 1 0,7-5-1 16,-28 8 2-16,14-5-4 16,-10 3 0-16,10-7-1 15,-7-3 0-15,11-3-3 16,0-9 1-16,6 0-20 0,8-10-9 15,7-3-3-15,10-9-1 16,4-1-15-16,14-11-4 16,-3 2-93-1</inkml:trace>
  <inkml:trace contextRef="#ctx0" brushRef="#br0" timeOffset="26161.727">27037 9417 300 0,'-18'9'112'0,"18"-9"-87"0,-21 29 15 16,18-23 1-1,-8 16-19-15,4-7-4 0,-7 23-9 0,0-10-4 16,-4 16-2-16,4-6-5 0,-7 28 1 16,3-13 3-16,-3 25 1 15,7-15-4-15,-7 9 1 16,3-12-2-16,0 12 0 15,4-16 4 1,-3 13 1-16,3-15-8 0,3-7-4 16,0-3-39-16,4-16-19 15,0-3-73 1</inkml:trace>
  <inkml:trace contextRef="#ctx0" brushRef="#br0" timeOffset="26461.915">26666 9614 272 0,'-10'-6'104'0,"10"6"-81"0,-4-3 5 0,4 3-4 31,4 3 3-31,-4 0 6 16,10 10-9-16,1-1-4 0,7 13-11 15,-4 1 0-15,11 21 4 0,-4-10-7 16,10 35-1-16,-6-12-1 16,7 9 0-16,-4-13-5 15,7 10 1-15,-6-13 0 16,2 7 0-16,-6-13-3 0,3-6 2 16,-3-10-41-16,0-6-19 15,-4-6-93 1</inkml:trace>
  <inkml:trace contextRef="#ctx0" brushRef="#br0" timeOffset="27000.068">27199 8668 228 0,'-10'-13'88'0,"10"13"-69"0,-7-6 15 15,7 6 1-15,-4 0-9 16,0 0-3-16,1 0-7 0,3-3 0 15,0-4-9-15,0-2 2 0,7 6 2 16,0-3-4-16,7 2 1 16,-3 4-1-16,6 7 3 15,-2-1 8-15,2 10 6 16,1-4-4-16,-4 13-2 16,-4-6-6-1,-6 12 0-15,0-9-5 16,-8 29 1-16,0-14-5 15,-3 20 0-15,0-4 1 16,0 3 0-16,0-12-5 16,0 13 1-16,4-17 0 15,3 4 0-15,0-9 0 16,7-4 0-16,0-6-3 0,17-6 2 16,-6-3 3-16,14-4 1 15,-4-2-1-15,4-1-2 0,-4-3-35 16,0 1-14-16,-7-4-35 15,4-3-12-15,-4 0-44 16</inkml:trace>
  <inkml:trace contextRef="#ctx0" brushRef="#br0" timeOffset="27916.77">28145 9323 212 0,'-4'-13'82'0,"4"13"-64"0,0-15 11 0,0 15-1 0,0-3-3 15,0-4 0-15,0 4-3 16,0-3 1-16,0 3-13 16,0 0 3-16,0 3 3 0,0 0 3 15,4 15 1-15,-1-5-7 16,1 34-3-16,-4-10-5 0,3 32-4 31,1-13 0-31,-1 26-1 16,1-17 0-16,-1 29 2 0,1-19-1 15,3 13 2-15,-4-19-2 16,1 3-1-16,-1-13-4 16,1 1 0-16,0-13-31 15,-4-1-12-15,0-11-99 16</inkml:trace>
  <inkml:trace contextRef="#ctx0" brushRef="#br0" timeOffset="28167.868">27873 9931 268 0,'-4'19'101'0,"4"-19"-78"0,22 9 15 16,-19-9 2-16,15 0-9 15,-4 0-1-15,21-3-10 0,-7-3-5 16,15-3-8-16,-8-1-7 0,18 1-1 15,17-1 1-15,-17 7 0 16,-10 3-9-16,6 3-4 0,-10-3-24 16,7 7-11-16,-7-4-39 15,3-6-17-15,-7-4 2 16</inkml:trace>
  <inkml:trace contextRef="#ctx0" brushRef="#br0" timeOffset="28595.402">28720 9166 260 0,'0'-25'96'0,"0"25"-75"0,3-22 14 16,-3 19 1-16,0 0-2 0,4 6 2 15,-1 13-15-15,1 9-7 16,-1 6-9-16,1 19-2 0,-1 4 1 15,-3-11 0-15,0 33 2 16,0 33-3-16,4 1-2 16,-1 3 0-16,1-35 1 15,-1-15-3-15,8 3-2 16,-4-13-9-16,4-3-3 0,-1-9-27 16,4-9-13-16,8-7-46 15,-5-19-58 1,-3 0 47-16</inkml:trace>
  <inkml:trace contextRef="#ctx0" brushRef="#br0" timeOffset="28985.639">28914 9210 264 0,'0'19'101'0,"0"-19"-78"0,14 12 13 0,-14-9 2 16,14 4-7 0,-4-4-1-16,12 0-14 15,16 0-5-15,-2-3-7 16,-1 0-1-16,4-3 1 0,-4 3 6 16,-3 0 4-16,-7 6 1 15,-4 4 4-15,-7 9-2 16,-7 9 1-16,-4 16-7 0,-6 18-4 15,-4 7-2-15,0-3-1 0,-4 3-2 16,-3 0-2-16,3 10 1 16,1-4 1-16,-1-6-1 15,4-7-1-15,0-8-4 16,0-7 0-16,4-6-20 16,3-7-9-1,0-6-19-15,0-6-5 16,3-6-29-16,4-7-12 15,4-6-19 1</inkml:trace>
  <inkml:trace contextRef="#ctx0" brushRef="#br0" timeOffset="29353.979">29901 9304 276 0,'-21'16'104'0,"11"-7"-81"0,-4 7 12 15,7-7 0-15,-4 10-8 16,-3 9 1-16,-4 16-9 15,1 3-4 1,-5 3-8-16,1 1-3 0,0-1 0 16,0-3-2-16,0 9 1 15,0 1-2-15,3 2 2 16,0-2-2-16,1-4-1 16,3-9-2-16,3-7 1 15,0-5-10-15,4-7-3 16,0-6-39-16,4-7-18 0,3-12-67 15</inkml:trace>
  <inkml:trace contextRef="#ctx0" brushRef="#br0" timeOffset="29612.447">29573 9304 252 0,'4'0'96'0,"-1"6"-75"0,1 16 10 16,-4-6-2-16,0 15 0 16,0 16 2-16,3 13-5 15,1-1-4-15,0 7-12 16,3 0-4-16,3 3-2 0,1 0-5 0,3-3 1 0,7-6 0 16,4-7 0-16,-1-9-11 15,5-7-5-15,-1-5-39 16,-3-7-14-16,3-10-61 15</inkml:trace>
  <inkml:trace contextRef="#ctx0" brushRef="#br0" timeOffset="30160.033">30357 9313 248 0,'3'-9'93'0,"-3"9"-72"0,0 9 5 0,-3-9-3 15,3 13-4-15,0 0 3 16,0 5-3-16,0 11-2 0,3 14-9 16,1 14-1-16,3-1 3 0,0 1-6 15,0-4 0-15,3 4 0 16,1-1 0-16,3 0-2 0,0 1-2 15,-3-7-2-15,-1-6 1 16,-3-6-19-16,-3-10-9 31,-1-9-27-31,1-1-12 16,-1-8-48-16</inkml:trace>
  <inkml:trace contextRef="#ctx0" brushRef="#br0" timeOffset="30413.484">30191 9737 208 0,'7'0'79'0,"3"-7"-61"0,12 1 21 0,-12 3 5 16,11 0-18-16,4-3-7 15,3-1-9-15,4 1-5 16,3 6-2-1,1-3-3-15,-5-3 1 0,1 6-4 16,0 0 2-16,0 0-12 16,3 0-5-16,0 0-23 0,4-3-9 15,3-4-53 1</inkml:trace>
  <inkml:trace contextRef="#ctx0" brushRef="#br0" timeOffset="30763.379">30992 9179 264 0,'-8'9'99'0,"8"-3"-77"0,-3 7 11 0,3-4 0 0,-4 4-12 16,1 6 1-16,-4 6-4 15,0 12-2-15,0 17-8 0,0 11-7 0,0 4-2 16,0-6 3-16,0-3 1 16,3-1-1-16,4-2-2 15,0 2 3-15,0-2 0 16,4-4-6-16,-1-9 0 15,1 0-19-15,-1-10-8 16,-3-5-24-16,4-11-11 0,3-8-53 16</inkml:trace>
  <inkml:trace contextRef="#ctx0" brushRef="#br0" timeOffset="31315.707">31316 9213 224 0,'0'-3'85'0,"-7"3"-66"0,-4 3 10 0,4 0 2 16,-3 4-10-16,-8 5 0 16,1 4-6-16,-5 9 1 15,-2 3-9-15,-1 22 0 0,4 7 3 16,3 12-4 0,1-7-1-16,2-2 0 0,5-4-1 15,3-2 2 1,7-4 1-16,7-6-3 0,7 0-1 0,7-10 3 15,7-6 3-15,11-9-2 16,3-3 1-16,4-16 1 16,0-16 2-16,4-3 8 15,-1-12 2-15,0-7-8 16,1-12-5-16,-8-13-5 16,-10-6 0-16,-7 16 0 15,-22-10 3-15,-17 4-3 16,-7-7 0-16,-11 0-3 15,-17-6-3-15,-11 3 2 16,-4 16 0 0,1 18-8-16,6 20-2 15,8 15-21-15,7 15-9 16,6 1-51-16,8 3-23 16,3 0-13-16</inkml:trace>
  <inkml:trace contextRef="#ctx0" brushRef="#br0" timeOffset="33856.814">25273 8156 204 0,'4'-72'77'0,"-1"47"-60"0,4 0 8 16,-7 22 13-16,4 22-11 15,-1 18-5-15,-3 14-2 16,0 18-11-16,0 18 1 0,4 17 3 15,-1 2-5-15,1 26 0 16,3 16-2-16,0 11 1 16,0 26-4-16,-4-3-2 15,-3 22 0 1,0-50-1-16,0-35 0 16,-3 53 2-16,3-40-1 15,0 9 2-15,0-31-4 16,3 6 0-16,1-25 1 15,3 0 2-15,0-19-1 16,0-3-1-16,0-13 1 16,-3-6-1-16,-1-6-3 0,1-6 2 15,-1-7 1-15,1-2 2 0,-1-7-1 16,4-1 2-16,-3-5 7 16,3-6 5-16,0 5-3 15,7-5-2-15,-3-4-5 16,10-3-2-16,-3 0-1 31,10 0-2-31,-7 0 1 0,14 4 1 16,-7-4-1-16,11 3 2 15,-7 0 0-15,24 1 1 16,-10-1 0-16,28-6 2 16,-14 0-1-16,22-3 0 15,-19 0-3-15,43-7 1 16,-21 4-2-16,24-3-1 0,-21 2 1 15,46 1-1-15,-32 0 0 16,22 3 2-16,-29-4-1 16,43 4-1-16,-32-3 1 0,24-3-1 15,-28-1-3-15,43-9 2 16,-32 4 3-16,32-4 3 16,-36 3-4-1,36 4-1-15,-36 2 0 16,25 10 2-16,-28 0-1 15,28 13-1-15,-32-1 1 16,18 7-1-16,-28-3 0 16,31-1 2-16,-20-2-1 15,10-4 2-15,-25-5-4 16,32 2 0-16,-29-3 5 0,22-3 2 16,-21 0-5-16,17 0 0 0,-24 0-3 15,28 0 0-15,-25 0 2 16,11 0 0-16,-18 0 0 15,21 9 2-15,-24-2-1 16,21 2 2-16,-22-3-2 16,4 4 2-1,-14-1-4-15,8 1-2 16,-15-1 2-16,17 0 2 16,-13-2 0-16,10-1-1 15,-14-3 1-15,7-3-1 16,-14 0-3-16,10 0 2 15,-13 0 1-15,17 0 0 16,-15 0 0-16,19-3 2 0,-15 0-3 16,8 0 0-16,-11 3 1 15,10-4 0-15,-10 1 2 16,21 0 3-16,-17 0-4 16,17-6-3-16,-14 2-2 15,3-2 3-15,-10 0-2 16,4-1-1-16,-11 4 0 0,7-7 3 15,-8 10-2-15,1-6-1 0,-7 3 0 16,-4-4 3-16,-6 1-2 16,-8-1 1-16,-4 4 2 15,-6 0 2-15,0 0-1 16,-8-1-1-16,1 4 1 16,-8-3-1-1,1 0 0-15,-8-10 2 16,4 3-3-16,-7-15 0 15,3 6 1-15,1-22 0 16,-1 10-3-16,-3-41 2 16,3 15 1-16,-3-47 2 15,4 23-3-15,-8-76 0 16,4 38 1-16,-18-85 0 0,7 56-3 16,-20-78 2-16,9 60-1 15,-10-54 0-15,15 60 2 16,-5-3 2-16,8 41-1 15,-4-4 2-15,8 26-2 16,-4 5 2-16,6 23-2 0,-9 6-1 16,6 13 1-1,-14 6-1-15,7 9 0 16,-17 3 2-16,7 4-1 16,-15 12-1-16,11 0 1 15,-10 0-1-15,10 6 0 16,-21-3 2-16,14 4-1 15,-32 5-1-15,18 1-2 16,-17 6 1-16,17-4 3 0,-36 7 1 16,22 0-1-16,-25 7-2 15,25-7 1-15,-35 0 1 16,24 0-1-16,-21-7-1 16,22 7 1-16,-33-9-1 15,29 6 0-15,-39 0 2 16,31 0-3-16,-41 3 0 0,31 0-1 15,-28 6 0-15,31-3 4 16,-48 3 1-16,38-3-1 16,-21-3-2-16,28 0-2 15,-35 0 1-15,31 0 1 0,-24 0 0 32,32-3 0-32,-36-3 0 15,32 6 0-15,-24 0 0 0,31-3 0 16,-32-3 0-16,29-1-3 15,-8-2 2-15,26 3 1 16,-26-4 2-16,26 4 1 16,-15-3 1-16,21 5-5 15,-17 4-1-15,21 0 1 16,-29 10 0-16,26-7 1 0,-15 6 0 16,21-2 0-16,-17-4 0 15,14 0 0-15,-14 0 2 16,17-3-1-16,-7 0-1 15,18 0 1-15,-10 0 1 16,13 0-1-16,-13 3 2 16,17 0-4-1,-11 0-2-15,15 1 2 16,-1-4 2-16,11 0-2 0,0-4 0 16,11 1-1-16,0-3-2 15,3 0-19-15,0 0-8 16,4-1-28-16,0 1-10 15,3-3-70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20:06.3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11867 4074 212 0,'-7'0'82'0,"0"0"-64"0,4 3 4 15,3-3-1-15,-4 3-7 16,4-3 0-16,0 0-4 16,0 0-1-16,0 0-5 15,0 0-1-15,0 0 1 0,0-3 4 16,0 0 3-16,4-3-2 0,-1 0 2 15,4-7-2-15,0 0 0 0,4-2-1 16,0 5 0-16,3-2-4 16,0-4-1-16,0 7 1 15,4-4 2-15,-1 1-1 16,4-4 2-16,4-3-2 16,0 0 0-16,3-3-1 15,0 0 2 1,4-6-1-16,0 0 0 15,-1 0-3-15,1 3 1 16,0 3-2-16,0-6-1 16,-1 2 1-16,1 4 1 15,0 1-3-15,3 5 0 16,4-6 3-16,-4 3 3 16,4 7-4-16,3-7-1 0,-3 6 0 15,0 1 2-15,-4-1-1 0,1-3 2 16,-1 7-2-16,0-7 2 15,0 1-2-15,4-7 2 16,7 3-2-16,4 0 2 16,2 0-2-16,1 4-1 15,0 2 1 1,0 1-1-16,0 2 0 16,0 1 2-16,7-1-3 15,4 1 0-15,3-1 1 16,0-5 0-16,-4 2 0 15,1-2 0-15,3 5 0 16,3-2 0-16,11 2 0 16,-3 4 0-16,-4 3 0 0,0 0 0 15,0-4 0-15,4 4 2 16,6-3-1-16,1 3-1 16,-4 0-2-16,-3 0 1 15,3-1 1-15,4 4 2 16,6 4-1-16,-2 2-1 0,-5 3 1 31,11 1-1-31,4 5 0 0,4 4 0 16,-5 0 0-16,-2 6 2 15,2-6-3-15,5 6 0 16,-5-9 1-16,-2 2 0 16,-12 1 0-16,5 0 0 15,-1 0 0-15,0-3 0 16,-7 2-3-16,0-5 2 0,-10-1 3 15,-4 1 1-15,0-4-4 16,0 1 1-16,0-4 0 16,0-3 2-16,-7 7-1 15,-4-1-1-15,-3 0 1 16,-3 1-1-16,6 6 0 16,-7-4 0-1,1 4 0-15,-4-1 0 16,0 4 0-16,-1 6 0 0,1-6 0 15,-3 0 0-15,-5 3 0 16,1-3 0-16,-3 3-3 16,-1-4 2-16,0 11 1 15,4-4 0-15,0 0 2 16,3 3 1-16,4 0-4 0,0-6 1 16,0 3 0-16,-4 0 2 15,-3 1-3-15,0-1 0 16,-4 0 1-16,-3-3 0 15,-8-4 0-15,1 1 2 16,0-3-1-16,-1 3-1 0,-2-4-2 16,2 1 1-1,-3 0 1-15,-6-7 2 16,-5-3-3-16,4 7 0 16,14 6 3-16,-3 0 1 15,-4-1-1-15,-3 1 1 16,0 0-2-16,-4-6 2 15,-4 2-4-15,1 1 0 16,-1-10 1-16,-3 4 0 0,1-7 2 16,-1 6 1-16,0-9-4 15,-4 0-1-15,1 0-37 16,3 0-14-16,-4 0-101 16</inkml:trace>
  <inkml:trace contextRef="#ctx0" brushRef="#br0" timeOffset="1000.815">12012 3021 176 0,'-3'-7'68'0,"3"4"-52"0,-4 3 8 0,4 0 0 15,0-6-3-15,0 3-1 16,0 3 5-16,4 3 1 16,-1 6-13-1,1 7 3-15,3 9 4 0,0 6-2 16,0 20-1-16,3 5-5 16,1 0 0-16,0-2-5 15,-1-4-2-15,1-3 0 16,-1 0-1-16,4-13-5 15,1 4-1-15,-1-10 1 16,0-3 0-16,-4 0 1 0,1-15 2 16,-1 6-1-16,1-7 2 15,0-6-24-15,-4-12-8 16,0-1-37-16,-4-9-13 16,-3-12-33-1</inkml:trace>
  <inkml:trace contextRef="#ctx0" brushRef="#br0" timeOffset="1301.506">12030 2977 208 0,'0'-7'79'0,"0"4"-61"0,7-3 4 15,-4 6-4-15,4-3-3 16,4-3 4-16,0-4-5 16,3 1 2-16,7-13-9 15,0 0-2-15,4-6 1 0,-1-7-3 16,5 10 0-16,-5-6 1 0,-3 9 0 16,1 3-9-16,-8 10-2 15,0 9-97 1,-4 9-61-16,-10 10 71 15</inkml:trace>
  <inkml:trace contextRef="#ctx0" brushRef="#br0" timeOffset="1470.834">12171 3309 216 0,'-4'22'82'0,"4"-22"-64"0,7-6 13 0,0-4 1 16,4-9-11-16,7-9-1 15,3 0-12-15,7 0-5 16,0 3-2-16,4-7-1 0,0 10 2 16,0 0-34-16,3-3-13 15,0 7-66 1</inkml:trace>
  <inkml:trace contextRef="#ctx0" brushRef="#br0" timeOffset="2849.937">13183 4394 172 0,'-3'-6'66'0,"6"6"-52"0,-3-4 17 0,0 4 2 0,4-6-5 0,-1 6-2 16,4-9-6-16,4 3-2 15,0-7-10-15,-1-6 1 0,4-6 4 16,0-3-3-16,4 0 2 16,0-4-5-16,-1 4 1 15,4-6-3-15,1 5 0 16,2 7-3-1,5-3 1-15,2 0-4 16,1 0 0-16,3-3 3 16,4 9 3-16,0-6-2 15,0 0 0-15,3-3-1 16,0 0-2-16,4-7 1 16,11 1-1-16,17-14 0 15,0 17 2-15,4-10-1 0,3 4-1 16,14-1 1-16,11 1-1 15,0-4 2-15,-4 3 1 16,7-3-1-16,8-6 1 0,-1 3-2 16,-7 7-1-16,15-4-2 15,3 3 1-15,-4 10 1 16,1-3 2-16,10 3-1 0,0 9-1 16,-4-9 1-16,8 9-1 15,7 0 0-15,21 0 2 16,-8 3-3-16,5 1 0 15,-12-1 1-15,-6-6 2 16,17 10 3-16,-7-7 2 16,-3 3-3-1,17-9-3-15,-3 6 0 16,-56 10 1-16,-26-4-1 16,54 7-1-16,-32 0 1 15,56 6-1-15,-39 6 0 16,33 3 0-16,-36 1 2 15,42 2 1-15,-42-2 5 16,28 5 3-16,-32-5-6 0,29 2-3 16,-36-2-1-16,29 9-1 15,-32-10 0-15,24 16 0 16,-27-6 0-16,13 15 0 0,-24-5 0 16,21 27 2-16,-25-12 1 15,11 9 1-15,-22-9-5 16,4 9 1-1,-17-9 0-15,13 10 2 16,-17-17-3-16,22 23 0 16,-19-13 1-16,15 12 0 15,-18-11 0-15,7 2 0 16,-11-3 0-16,11 3 0 16,-10-12-3-16,10 15 2 15,-14-19 1-15,7 20 0 0,-11-17 0 16,4 13 0-16,-11-9 0 15,4 9 2-15,-7-12-1 16,3 0-1-16,-7-1 3 0,11 4 0 16,-10-13 1-16,2 7 0 15,-6-7-2-15,7 10 1 16,-7-7-4-16,-1 13-2 16,-2-10 2-16,-1 7 2 15,-7-3 0-15,0-1 2 16,-3-5-2-16,0-4 2 0,-4 0-4 15,-4-3 0-15,1-6-28 16,-4-3-13-16,0-1-44 16,0-8-21-1,0-1-14 1</inkml:trace>
  <inkml:trace contextRef="#ctx0" brushRef="#br0" timeOffset="4080.48">17177 1983 176 0,'-4'-29'66'0,"4"14"-52"0,-3-7 10 16,3 16 2-16,-4-1-2 16,1 4 1-16,-1-3-8 15,1 6 0-15,-4 6-10 16,-1 7 0-16,1 2 3 16,0 1-2-16,-3 12 1 0,-1-6-5 15,-6 28-1-15,-8 35 1 16,7-25 0-16,4-7-5 15,-4 10 1-15,1 15 0 16,3-3 2-16,7-3-1 16,7-21 2-16,0-11-2 15,10 1-1-15,1-3 1 0,6-19 1 16,-2-1 3-16,9-18 2 16,-3 0 1-16,8-18 2 0,-5-1-3 15,12-19 1-15,-5 10-3 16,15-51 0-16,14-27-3 15,-3 12 1-15,-11-13 0 32,-8-6 1-32,-6 4-2 0,-11 11-2 15,-10 17 1-15,-11 12 1 16,-11 6-1-16,-10 16 2 16,-11 16-2-16,-3 9 2 15,-4 9-2-15,0 13-1 0,4 10-2 16,3-1 1-16,4 10-4 31,7 6-1-31,3 3-35 0,8 4-15 16,6 2-75-1</inkml:trace>
  <inkml:trace contextRef="#ctx0" brushRef="#br0" timeOffset="4931.894">16362 6426 200 0,'-4'-41'74'0,"4"25"-58"0,7 7 1 0,-3 9-6 16,3 3 4-16,4 6 2 16,-1 7-4-16,4 9-3 15,4 13-5-15,0 6 1 0,-1 9 3 16,1 3 4-1,3 4 2-15,0 3 0 16,0 12 1-16,4 19-4 16,3 0 0-16,0 3-1 15,8 0 3-15,6 7-5 16,14-4-1-16,12-15-2 16,6-7-1-16,3-15-3 15,18-13 1-15,18-15 7 0,-21-17 5 16,-18-2-5-16,64-25-3 15,-29 6 0-15,64-32 2 0,-46 7-2 16,42-22 1-16,-42 18-3 16,39-12 0-16,-39 10-6 15,0-16-1-15,-28 12 3 16,-4-34 3 0,-17 19-3-16,-18-19-1 15,-11 15-9-15,-21-5-4 16,-3 11-13-16,-14-14-6 15,-4 11-16-15,-11-5-5 16,1 12-82 0</inkml:trace>
  <inkml:trace contextRef="#ctx0" brushRef="#br0" timeOffset="5531.494">17283 6918 220 0,'0'-6'85'0,"0"6"-66"0,10-10 5 0,-10 10 1 0,7 0-5 15,0 0 0-15,11 0-4 16,-4 0 0-16,18-3-9 15,-8 3 2-15,12-9 2 0,-4 2-4 16,10-11-2-16,-7 8-2 16,15-18-3-16,-8 12 1 0,4-2 1 15,-7 2-3-15,-4 10-2 16,-7 2-20-16,-7 14-10 16,-3-4-78-1,-8 7-50-15,-3-4 68 0</inkml:trace>
  <inkml:trace contextRef="#ctx0" brushRef="#br0" timeOffset="5784.271">17671 6852 160 0,'-7'10'63'0,"7"-10"-49"0,-4 12 14 0,4-9 4 15,0 3-7-15,0 1-2 0,0 2-7 16,0 1-2-16,4 8-8 16,-1-2-2-16,4 19 0 0,0-7-2 15,0 16-2-15,0-7 1 16,0 7-1-16,0-9-3 0,1 2 0 16,-5-2-31-16,1-10-15 31,-1-3-48-31</inkml:trace>
  <inkml:trace contextRef="#ctx0" brushRef="#br0" timeOffset="6000.75">17646 7460 220 0,'3'13'82'0,"-3"-13"-64"0,22 0 18 0,-22 6 4 15,10-12-10-15,1 6 0 16,17-9-15-16,-3-1-4 16,21-2-7-16,-11-1-3 0,14-3 0 15,-10 4-1-15,7-4 2 0,-11 4-23 16,0-4-11-16,-3 7-96 16</inkml:trace>
  <inkml:trace contextRef="#ctx0" brushRef="#br0" timeOffset="7088.43">15843 6717 208 0,'4'0'77'0,"-4"0"-60"0,3 13 13 16,-3-1 1-16,4 4-10 15,-1 3 1 1,4 6-7-16,0 6 1 16,4 10-9-16,3 15-2 0,4 13 1 15,3 4-1-15,4-1 0 16,3 3-3-16,4 13 1 15,-1 6 2-15,5-3 2 0,-1 0 1 16,0-7 0-16,4 7-2 16,7 0 1-16,7 0 0 0,3-13 1 15,8-12 0-15,-4-6 0 16,-4-7-4-16,4-9-1 16,7-6 3-16,11-7 1 15,3-3-1-15,0-3-1 16,4-3-1-16,14-3 0 15,10 0-2-15,-3-3 1 0,3-4-2 16,-14-6 2-16,-17 1-2 16,35-4 2-16,-25-3 2 15,46-6 2-15,-32-1-1 16,29-5-1-16,-32-1 3 16,45-9 3-16,-34 3-6 15,27-12-1 1,-31 6-2-16,49-25 1 15,-38 12-2-15,38-18-1 16,-39 12 1-16,40-9 1 16,-36 12 1-16,42-16 1 15,-39 20-2-15,22-32-2 0,-32 25-2 16,46-38 1-16,-43 26 1 16,22-13 2-16,-33 16-1 0,44-19-1 15,-37 25 1-15,19-22-1 16,-29 12-3-16,36-6 2 15,-32 10 1-15,10-3 0 16,-28 15 0-16,15-6 0 16,-22 15 0-16,14-5 0 15,-21 6 0 1,11-10 2-16,-18 6-3 16,3-12 0-16,-13 10-1 15,6-10 0-15,-10 6-9 16,11 0-5-16,-15 7-6 15,4-4-1-15,-11 7-7 16,1 2-2-16,-8 4-13 16,-7 6-6-16,-7 4-79 15</inkml:trace>
  <inkml:trace contextRef="#ctx0" brushRef="#br0" timeOffset="7589.624">21004 6325 208 0,'4'-37'77'0,"-4"37"-60"0,-4-19 21 0,4 19 6 15,-3 0-18-15,3 0-4 0,0 12-12 16,0-2-2-16,0 15-4 15,0-6-1-15,3 28 1 0,1-10-2 16,-1 23-2-16,1-7 3 16,3 1 0-16,-3-4 3 15,-1-3 1 1,1-10-6-16,3-2 0 16,0-7-1-16,7-3 0 15,-4-6-3-15,19-3 2 16,-8-4 1-16,18-5 2 15,-8-4-1-15,8 3-1 16,-7-3-2-16,7-3 1 16,-8 0-37-16,1 0-16 0,-4 0-68 15</inkml:trace>
  <inkml:trace contextRef="#ctx0" brushRef="#br0" timeOffset="13334.228">10918 11518 184 0,'-14'-19'71'0,"7"13"-55"0,0 2 15 0,0 4 3 16,0 0-6-16,0 0-2 15,0 4-6-15,0-4-2 16,0 6-10-16,3-3-3 0,4 3 1 16,4 4-1-16,3-1 0 15,4 4 3 1,3-1 3-16,3 1 0 16,4-1 1-16,8 1 0 15,6-4 2-15,7 1-5 16,11-4-3-16,4-3-1 15,-1 3-1-15,1-3 0 16,3 4 0-16,-4-4 0 0,4 6 2 16,-4-2-1-16,1-1 0 0,-8 0-3 15,-3-3-2-15,-4-3 1 16,-6 0 1-16,-5 0-3 16,-2 0 0-16,-5 0 3 15,-2 0 1-15,-8 0 1 16,0 6 2-16,-4 7-25 15,-3-7-10 1,-3 4-51-16,-4-4-21 16,-7 0-27-1</inkml:trace>
  <inkml:trace contextRef="#ctx0" brushRef="#br0" timeOffset="13703.919">11056 12330 236 0,'-28'9'90'0,"24"1"-70"0,4-1-1 15,0-9-3-15,0 6-8 16,4 1 3-16,6-1 3 16,8-3 3-16,10 3-9 15,11-3 9-15,7-3 3 0,3 7-2 16,4-4 0-16,7-3-8 0,4 0-2 16,10 0-4-16,0 6-1 15,0-6 1-15,-3 0 0 16,-4 3-2-16,3-3 1 0,1 10-2 15,-1 5 2-15,-3 4-46 16,-7-3-18-16,-10-4-80 16</inkml:trace>
  <inkml:trace contextRef="#ctx0" brushRef="#br0" timeOffset="14356.264">13194 11304 176 0,'0'-15'68'0,"0"12"-52"0,3 0 14 0,-3 3 4 15,4 6-6-15,-1 6 0 16,1 10-6-16,3 13-4 16,0 21-10-1,0 1-1-15,0 5 0 0,0 20-1 16,0 21 1-16,-3 4-4 16,-4 3 0-16,0 21-1 15,-4 1-2-15,-3-6 1 16,0 5-1-16,0-2 0 15,0-19 2-15,0-29-1 16,0-12-1-16,0-22 3 0,-4-19 2 16,4-18-4-16,0-4-1 15,4-12-29-15,-1-4-10 0,1-9-85 32</inkml:trace>
  <inkml:trace contextRef="#ctx0" brushRef="#br0" timeOffset="14730.929">12767 11414 228 0,'-35'-84'85'0,"21"68"-66"0,-8-6 19 0,15 16 3 16,0-1-15-16,4 4-2 15,6 3-5-15,8 7-3 16,7 11-8-16,6 17-3 0,8 18 1 16,7 10 8-16,10 6 5 15,15 19-3-15,13 34 1 16,1-3-8 0,0 13-3-16,-1 6-3 15,4-13 0-15,-3-12-2 16,-8-16-1-16,-6-18 1 15,-11-7-1-15,-7-13 2 16,-7-9 1-16,-8-9-6 16,-6-13-2-16,-4 1-49 15,-3-7-19-15,-4-10-78 16</inkml:trace>
  <inkml:trace contextRef="#ctx0" brushRef="#br0" timeOffset="15415.917">13367 10267 244 0,'-4'-13'93'0,"1"7"-72"0,-1 3 7 0,4 3 0 0,0 0-11 15,0 0-2-15,-3 3-2 16,-1 3-1-16,-3 4-6 16,0 2 9-16,0 1 5 0,0 2 1 15,-4 7 2-15,1 6-9 32,3 13-1-32,0 13-5 0,0 5-3 15,3 1 0-15,4 18 1 16,7 19-3-16,0 7-2 15,7-1 0-15,0-2-1 16,4-4 6-16,3-3 6 16,4-16-4-16,7-15-2 15,3-16-3-15,4-13 0 0,0-18 4 16,-1-16 4-16,-2-16-2 16,-1-12 0-16,-7-6-1 15,-3-10 0-15,-4 0 0 16,-7-13 0-16,-3-5-2 15,-8-4-1-15,-3 9-3 0,-7 14 1 32,-7 14-2-32,-11 20 2 15,-6 31-2-15,-8 9 2 16,0 4-2-16,0 12 2 0,4 0-7 16,7 0 1-16,10 0-28 15,7-3-11-15,4-7-65 16,14-12-26-16,4-6-19 15</inkml:trace>
  <inkml:trace contextRef="#ctx0" brushRef="#br0" timeOffset="17006.756">14242 11828 224 0,'0'-3'85'0,"-4"3"-66"0,4 0-1 0,0 0-3 0,0 3 2 16,4 7 4-16,-1 2-2 15,1 4-1-15,-1 3-10 16,1-1 6-16,-1 1 3 16,1-3-7-16,-1 0-1 15,1-4-3-15,3 1 1 16,4-7 0-16,-1 3 1 15,4 1-4-15,4-1-3 16,7-3 4-16,3-2 1 16,4 2 2-16,3-6 2 15,4-6 1-15,-1 2 1 0,1-5-2 16,-4-7-1-16,1 7-5 16,-1-4-3-16,-3 1 0 15,0 2-1-15,-4 4 0 16,0 3 0-16,0 0 0 15,0 3 0-15,-3-3 0 0,0 0 2 16,-4-4-1-16,-3 1 2 0,-4-3 0 16,0-4 1-16,-4 10-20 15,1-3-9-15,-4 3-89 16,-3 6-39-16,-1 3 27 16</inkml:trace>
  <inkml:trace contextRef="#ctx0" brushRef="#br0" timeOffset="17508.014">15081 10878 244 0,'-3'-3'90'0,"-1"6"-70"0,1-3 6 16,3 0-3-16,-4 3-9 15,1 3 0-15,-1 10-4 0,4 12-1 16,4 4-5-16,3 15-1 0,3 3 3 16,8 6-1-16,0 26 0 15,-1 9-1-15,1-3 0 0,-1-4 0 16,-2-12 0-16,2-9-2 16,-3-13 1-16,4-9-2 15,0-16-1-15,3-12 3 16,3-4 2-16,5-3 0 15,2-12 0-15,1 3-3 32,3-10-2-32,1 1 1 0,-5-4 1 15,1-6-21-15,-4 7-7 16,-6-4-102 0,-5 0-53-16,-6-6 83 15</inkml:trace>
  <inkml:trace contextRef="#ctx0" brushRef="#br0" timeOffset="17850.077">15423 10640 240 0,'-21'3'90'0,"18"0"-70"0,-1 0 8 15,4-3 0-15,0 6-11 16,4 4-2-16,3 9-2 16,0 9 1-16,7 19-7 15,4 28 2-15,6 13 2 0,5 12-4 0,2 29 1 16,1-1-5 0,0 1 0-16,-4 9-3 0,0 0-1 0,-3-19 1 15,0-12 0-15,-4-16 0 16,-4-10 2-16,1-15-1 15,0-13 2-15,-4-12-2 16,0-10-1-16,0-9-24 16,0-6-9-16,4-7-102 31</inkml:trace>
  <inkml:trace contextRef="#ctx0" brushRef="#br0" timeOffset="18321.419">16245 11424 192 0,'0'-47'71'0,"-3"34"-55"0,-1-3 22 15,4 16 8-15,-3 0-15 0,3 0-3 16,-4 7-12-16,4 2-5 0,0 4-6 15,0 9-2-15,0 6 1 0,4 6 0 16,-1 7 2-16,1 6-3 16,-1 3 0-16,1 22-1 15,3 16-2-15,-3 0 1 16,-1-7-1-16,1-5 0 16,-4 2 0-1,0-6 0-15,0-9 2 16,0-16-1-16,0-6 2 15,0-19-7-15,-4-13 1 16,1-9-41-16,-1-9-16 16,4-4-59-1</inkml:trace>
  <inkml:trace contextRef="#ctx0" brushRef="#br0" timeOffset="18621.586">15924 11574 284 0,'-7'-6'107'0,"11"6"-83"0,6 0 6 0,-2 3-1 0,9 6-12 16,8 7-2-16,7 6 0 16,6 13 1-16,1 15-9 15,4 9-4-15,6 20 0 0,4-4-2 16,0-6 2-16,-4 3-2 31,4-3 2-31,-11-3-4 16,-3-13 0-16,-4-3 1 0,-6-12 2 15,-5-13-21-15,1-12-9 16,-7-13-110 0,-4-10-57-16,-11-6 89 15</inkml:trace>
  <inkml:trace contextRef="#ctx0" brushRef="#br0" timeOffset="19415.549">16122 10380 252 0,'-7'-7'96'0,"3"7"-75"0,1 0 10 0,3 0 1 15,0 0-9-15,-4 0 1 16,4 0-7-16,-3 3 0 16,3-3-10-16,0 0-2 0,0 0 1 0,0-3-1 15,3 0 0-15,4-3 1 16,4 0 1-16,3-1 5 16,0 1 3-16,0 6-2 15,0 6 0-15,1 4-1 16,-1 2 0-16,-4 7-2 15,1 3 1 1,-4-3 0-16,0 6 1 16,-4-3-2-16,1 3-1 15,-4 0-5-15,0 3-3 16,0 0 0-16,0-2-1 0,0-5 2 16,-4 1 1-16,4-3-6 15,0-3 0-15,0-4 1 16,4-2 1-16,-1-4-2 0,5-3 2 15,2-3 1-15,1 0 0 16,3 0 0-16,3 0 0 16,1 0 0-16,10 0 2 15,-3 0-1-15,0 0-1 16,3 0-2-16,-3 0 1 16,-1 0 1-1,-3 0 0-15,-3 7 4 16,-4-4 5-16,-3 3-1 15,-1 3 1-15,-6 1-5 16,-4 5-1-16,-7 7 1 16,-4 3 0-16,-3 13-2 15,-3 3-2-15,-5 3 1 16,1-7 1-16,0-2-1 0,3-4 2 16,4-6-7-16,4-6-1 15,3 0-51-15,3 0-20 16,4-13-112-16</inkml:trace>
  <inkml:trace contextRef="#ctx0" brushRef="#br0" timeOffset="20097.766">17223 10681 232 0,'-11'-26'88'0,"11"26"-69"0,0 7 11 16,4-1 1-16,3 10-13 16,7 9 0-16,7 9-4 15,7 20 1-15,4 15-8 0,3 6 7 0,0 0 5 16,1 13-8-16,-1 12-1 16,-3 7-4-16,-1-7 1 15,-2-3-6-15,-5 1-1 16,-2-4 2-16,-5-16 1 15,4-12-1-15,-7-13 1 0,-3-12-11 32,-4-13-4-32,-3-12-65 15,-1-16-28-15,-6-10-20 16</inkml:trace>
  <inkml:trace contextRef="#ctx0" brushRef="#br0" timeOffset="20335.662">17184 11439 260 0,'3'-9'96'0,"1"-4"-75"0,6-9 8 15,-6 13-3-15,7-4-5 16,10-5-1-16,10-1-6 16,8 3-4-16,7 4-5 15,4 2-4-15,-1 4 2 0,0 3 0 0,1 0 3 16,-1 0-5-16,8-1-3 15,-5 1-6-15,1 0-2 16,-3 0-48-16,-4-3-19 16,-11-7-43-1</inkml:trace>
  <inkml:trace contextRef="#ctx0" brushRef="#br0" timeOffset="20918.788">17985 10558 240 0,'-25'-19'90'0,"18"16"-70"0,-4-3 15 15,4 6 2-15,0 0-10 16,0 3-1-16,4 3-11 15,-1 7-2-15,4 3-7 16,0 12-2-16,0 0 2 16,0 7-5-16,0 5-1 15,0 11 0-15,0 8 2 16,0-2-1-16,0-1-1 16,0-6 1-16,4-9-1 15,3-7 0-15,3-2 0 16,8-7-3-16,3-6 2 0,4-7 1 15,-1-6 0-15,5-2 0 16,2-1 0-16,12-3-3 0,6 3 2 16,8 3 3-16,-1 4 1 15,0 5-1-15,1 7-2 16,-8 6 1-16,-3 7 1 16,-4 6-3-16,-3-1 0 15,-7 7 14 1,-4-3 6-16,-7-3-1 15,-3-6 2-15,-11-4-5 16,-7 0-1-16,-7 1-8 16,-4-4-2-16,-6 9-2 15,-4 1 1-15,-8-7-4 16,-6 4 0-16,-7-7 1 16,-8-9 0-16,-2-6 0 0,2-10 0 0,4-6-22 15,11-7-10-15,3-6-24 16,8-6-7-16,9-15-82 15</inkml:trace>
  <inkml:trace contextRef="#ctx0" brushRef="#br0" timeOffset="21219.474">18052 10420 260 0,'-14'-12'99'0,"14"12"-77"0,-4 3 4 0,4 0-2 15,0 6-10-15,4 1 0 16,3-1 0-16,3 1 2 16,4-4-9-16,4-12 2 0,3-4 4 15,7-2-5-15,11-7 0 16,11 0-2-16,9 3-1 15,5 4-3-15,-1 2 1 0,1 1-2 16,-11 9-1-16,-11 0-65 16,18 6-29-16,-10 1-39 15</inkml:trace>
  <inkml:trace contextRef="#ctx0" brushRef="#br0" timeOffset="21673.937">19124 10834 232 0,'-7'-6'88'16,"7"6"-69"-16,-3 6 13 0,3-6 0 0,-4 3-8 15,0 4 0-15,4 2-4 16,0 0-1-16,0 13-10 15,0-3 3-15,4 22 2 0,3 12-5 16,0 7-3-16,0-1-3 16,0 20 0-16,0 9-2 0,-3-7-1 15,-1-3 1-15,1-5-1 16,-1-14 0-16,-3-9 0 16,0-12-3-16,4-7 2 15,-4-12-23-15,0-13-12 16,0 1-83-1,0-17-61 1,0 4 71-16</inkml:trace>
  <inkml:trace contextRef="#ctx0" brushRef="#br0" timeOffset="21943.874">18905 11126 264 0,'-10'-3'101'0,"10"3"-78"0,10-16 20 15,-10 16 2-15,7 0-8 16,-3-3 1-16,10 3-16 16,0 0-5-16,11 12-10 15,14 20-3-15,-8-1 0 0,-6-6-2 16,25 38-2-16,17 18 1 16,-22-21-1-16,-6-13 2 0,4 0 1 15,6 13-1-15,-17-26-2 16,-4-6-19-16,-3-6-8 15,-4-6-48-15,0-10-21 0,-3 0-38 16</inkml:trace>
  <inkml:trace contextRef="#ctx0" brushRef="#br0" timeOffset="22649.929">19106 9950 176 0,'-7'-13'68'0,"7"13"-52"0,-3 4 19 0,3-4 5 31,-4 6 4-31,4-3 3 16,-3 3-3-16,-1-3-3 0,1 7-22 15,-1-4 6-15,4 0 3 0,0 1-7 16,0-4 1-16,0 0-4 16,7-6 0-16,0 0-7 15,11-7-4-15,-4 1 0 16,14-4 0-16,-3 4-1 0,7 3 1 15,-8 2 0-15,1 8 3 16,-4 2 1-16,-3 16 3 16,-4-3-7-16,-7 12-2 15,0-6-3-15,-10 6 1 16,-1-6 0-16,-3 7 1 16,0-7-7-16,0 6-2 0,0-9 2 15,3 10 3-15,1-10 1 16,3 3-1-16,0-7 1 15,7 1-1-15,0-3-3 16,7-7 2-16,0-2 1 16,11-7 2-16,-4 0-3 0,7 0 0 31,-7 0 1-31,4 0 0 16,-4 0-3-16,0 0 2 0,-3 0 5 15,-4 6 2-15,-3-3 0 16,-4 16-1-16,0-4-6 15,-11 17 1-15,4-4 0 16,-10 13 2-16,3-10-1 16,-14 4-1-16,3-1 1 0,-7-3 1 15,4-2-3-15,0-4 0 16,3-3-48-16,4-10-21 16,4 4-51-16,6-13-22 15,1 0-3 1</inkml:trace>
  <inkml:trace contextRef="#ctx0" brushRef="#br0" timeOffset="23182.565">19872 11132 244 0,'-14'-3'93'0,"14"3"-72"0,-11-22 18 0,8 22 3 16,-1-9-9-16,1 5-2 15,3-2-11-15,0-3-5 16,10 15-8-16,1-3-3 0,10 7 2 16,-3-1-3-1,10 13-2-15,-3-10 0 16,17 1 1-16,-7-4 1 16,22-9 3-16,-11 0-3 15,13-31-2-15,-13 6 0 16,4-22 1-16,-8 9-50 15,0-2-19-15,-6 11-79 16</inkml:trace>
  <inkml:trace contextRef="#ctx0" brushRef="#br0" timeOffset="23769.072">20306 10398 252 0,'-32'-12'93'0,"32"12"-72"0,-17-10 9 0,13 10 2 16,0-6-9-16,1 0 1 15,10-7 0-15,0-2 0 16,18-4-13-16,-4 6 7 0,14 1 2 0,-7 2-4 16,15 17-1-16,-8-1 2 15,18 35 1-15,-11-10-5 16,8 32 0-16,-8-13-6 15,0 16 1-15,-10-16-3 16,0 41 2-16,-7-22-4 16,-8 12 0-1,-3-9 1-15,-10 26 0 16,-1-26-2-16,-10 34-2 16,4-24-2-16,-1-1 1 15,1-18 1-15,6-10 0 16,1-2-5-16,13-20 1 15,-3-3 11-15,11-12 4 16,-4-7-2-16,11-2-1 0,-4-4-4 0,18-3-1 16,-11 0-1-16,15-3 1 15,-11-4-31-15,7-2-11 16,-11-1-44-16,4-12-17 16,-8 4-63-1</inkml:trace>
  <inkml:trace contextRef="#ctx0" brushRef="#br0" timeOffset="24287.962">21262 10577 256 0,'-42'-12'96'0,"42"12"-75"0,-32-10 8 0,25 10-1 15,-7 0-4-15,3 0 1 0,-3 10-10 16,0-7-2-16,3 15-7 16,4 1-2-16,7 22 2 0,0-10-1 0,18 54 2 15,-4-19 0-15,21 37 1 16,-7-24-2-16,18 40 1 15,-10-25-4-15,9 0-2 16,-9-22 0-16,13-9 1 31,-10-13 5-31,7-15 6 0,-7-7 8 16,6-19 5-16,-9-3-8 16,3-46 0-16,-8 8-2 15,1-37-1-15,-4 13-5 16,-3-54-2-16,-7 22-4 15,-15-21-1-15,1 24-1 0,-36-40 1 16,7 34-4-16,-31-7 0 0,13 17 1 16,-34 15 0-16,17 13-3 15,-14 18 2-15,10 7-1 16,11 28-2-16,8 0-6 16,9 28-2-16,8-3-42 15,14 7-16-15,3-7-108 31</inkml:trace>
  <inkml:trace contextRef="#ctx0" brushRef="#br0" timeOffset="24935.394">22440 10702 248 0,'-10'7'93'0,"10"-7"-72"0,-7 3 18 0,7-3 5 16,0 0-10-16,0 0-2 0,0 9-5 16,0-9 0-16,7 7-15 15,-4-4 4-15,11-6 2 0,-3-4-8 16,17 4-1-16,-3-3-5 16,17-4-3-16,-7 1 0 15,11 6 1-15,-10-3-1 0,6 6-1 16,-10 0-37-16,-1 6-17 15,-6-3-112 1</inkml:trace>
  <inkml:trace contextRef="#ctx0" brushRef="#br0" timeOffset="25157.593">22634 11135 304 0,'4'19'112'0,"-4"-19"-87"0,24 9 15 0,-20-5 1 16,17-4-17-16,-3 0-1 15,10-4-11-15,-3 1-5 0,10-3-4 16,-7 0 0-16,11-7 0 0,-7 4-1 16,7-10-2-16,-8 10-65 15,-2-10-31-15,-5 3-51 16</inkml:trace>
  <inkml:trace contextRef="#ctx0" brushRef="#br0" timeOffset="26458.797">24331 10380 160 0,'14'-44'63'0,"-14"44"-49"0,14-35 16 16,-14 32 5-16,4-10-4 16,-1 1-1-16,4-1-1 15,0 1-1-15,-3 6-15 0,0-1 12 0,-4 14 5 16,0-4-4-16,0 16-1 15,0-4-8-15,-8 23 0 0,5-1-4 16,-8 20 0-16,4-10-3 16,-7 25-1-1,0-16-8-15,-14 57 0 0,7-28-1 16,-18 31 0-16,7-25 0 16,-14 34 2-16,11-31-3 15,0 0 0-15,7-21 3 0,3-1 1 16,4-19-4-16,3-6 1 15,4-12-24-15,7-13-12 16,0-4-23-16,0-15-11 16,3 4-68-1</inkml:trace>
  <inkml:trace contextRef="#ctx0" brushRef="#br0" timeOffset="26806.204">23802 10332 284 0,'0'-18'107'0,"0"18"-83"0,3-10 8 16,-3 10 1-16,4 0-4 15,0 0 3-15,10 13-6 16,0-4-4-16,17 38-12 15,-6-9 5-15,32 34 2 0,-15-16-5 16,18 60 1 0,-14-25-8-16,7 29-1 15,-11-23-2-15,7 28-2 16,-10-28 1-16,4 4-1 16,-12-23 0-16,1-6 2 15,-4-15-14-15,-3-10-5 16,-4-10-35-16,0-15-16 15,-3-3-62-15,-4-28-58 16,-3 9 69-16</inkml:trace>
  <inkml:trace contextRef="#ctx0" brushRef="#br0" timeOffset="27425.314">24998 8962 160 0,'-7'-15'63'0,"7"15"-49"0,-7-10 29 0,3 10 12 16,1-3-13-16,-1-3-1 16,-3 6-11-16,4-3-2 15,-8 3-15-15,4 0 1 0,-7 9 0 0,3 0-5 0,-6 26-1 16,2-7 2-16,-6 32 1 16,4-13-3-16,-4 50-3 15,3-22 2-15,-3 32 2 16,3-19-2-16,7 37 1 15,1-31-5-15,10 13-2 16,0-26 4 0,10-2 4-16,-2-17-5 15,13-15-2-15,-7 0 1 16,21-18 0-16,-7-7 1 16,15-7 2-16,-8-12-1 15,7-21 2-15,-6 8 0 16,-1-40 1-16,-7 9-4 15,-7-12-1-15,-3 9-1 0,-11 0 1 16,-4 7-2-16,-17 8 2 16,0 7-4-16,-21 13-2 15,7 6 2-15,-15 22 0 16,8-4 1-16,-4 26 2 0,8-6-3 16,-1 5 0-16,7-5-32 31,11-4-13-31,3-6-26 0,15-12-7 15,-1 2-64 1</inkml:trace>
  <inkml:trace contextRef="#ctx0" brushRef="#br0" timeOffset="28432.338">25308 10797 192 0,'-10'-4'74'0,"10"4"-58"0,-11 4 16 15,11-4 4-15,-7 3-7 16,4 0-2-16,-1 3-7 16,0-3 0-16,8 3-11 15,0-6 3-15,6 7 4 0,-3-4 3 16,11-3 3-16,-1 0-1 0,22-3-1 31,-7-4-4-31,21 4-2 16,-11 0-8-16,11-3-4 0,-10 0 1 15,13-4 2-15,-10 4-2 16,10-3-2-16,-10-1 2 16,0-2 2-16,-7 2-4 15,-7-2-1-15,-8 2-40 16,-6 1-18-16,-4 6-36 0,-7-4-17 15,-3-2-6 1</inkml:trace>
  <inkml:trace contextRef="#ctx0" brushRef="#br0" timeOffset="28787.145">25516 10304 276 0,'-10'-6'104'0,"10"6"-81"0,-7-9 7 0,7 9-3 0,-4 0-9 16,4 0 0-16,4 3-2 15,-1 0 0-15,8 19-8 16,-4-3-3-16,11 46 1 0,-4-14-3 16,7 30-2-16,-3-18 0 0,3 43 1 15,-4-24-1-15,4 12 2 16,-3-19-4-16,0 10-2 16,-4-19 2-16,0-7 0 15,-3-12-35-15,3-18-15 16,-4-4-91-1</inkml:trace>
  <inkml:trace contextRef="#ctx0" brushRef="#br0" timeOffset="29205.931">26254 9774 296 0,'-4'-15'112'0,"4"15"-87"0,-7 6 2 0,7-6-6 0,0 13-6 16,0-4 4-16,0 35-5 15,0-10 0-15,7 38-8 16,-3-12 0-16,3 50 1 0,0-19-1 0,3 28 1 16,-3-19-2-16,8 41 0 15,-5-28-3-15,8 3-2 16,-8-25-2-16,8 3 1 15,-4-19 1-15,4-15 0 16,-4-7-47-16,0-25-20 16,-3-6-81-1</inkml:trace>
  <inkml:trace contextRef="#ctx0" brushRef="#br0" timeOffset="30567.568">26786 9680 244 0,'-14'-9'93'0,"14"9"-72"0,-10-13 7 0,6 13 0 16,1-3-15-16,3 0-2 0,3-6 6 16,-3 2 6-16,11-15-12 15,-1 4 7-15,15-14 5 0,-4 10-1 0,11 4 1 16,-7 5-3-16,3 16-1 16,-7 0-4-16,-3 22-1 15,-4-3-6-15,-7 7 0 16,0-4-3-16,-4 3 2 15,1-6-4-15,-4 0-2 16,0-3 0 0,-4 2 1-16,1-2-3 15,3 6-2-15,0-6 2 16,7 13 2-16,-3-7-2 16,13 6 0-16,-3-6-1 15,11 0 0-15,-4-6 2 16,7 6 0-16,-3-6 0 15,3 3 0-15,-3-3 0 0,0 3 0 0,-4-4 8 16,-4 4 7-16,-2-3-5 16,-8 3-1-16,0-3-3 15,-11 6 1-15,4-6-4 16,-10 0-2-16,-1 3 0 16,-7 0-1-16,1-4 0 15,-8 7 0 1,4-6-38-16,0 13-14 15,3-10-27-15,4 3-9 16,0-3-64 0</inkml:trace>
  <inkml:trace contextRef="#ctx0" brushRef="#br0" timeOffset="36707.959">26839 10511 228 0,'7'-6'88'0,"-7"6"-69"0,0 3 17 0,0-3 3 15,0 6-1-15,0 1 2 16,-3 8-3-16,3-2 0 15,-4 6-20-15,1-4 3 0,-4 7 3 16,0-3-8-16,-4 9-3 16,4-3-7-16,-4 19-4 0,1-9-3 15,-1 21 1-15,1-12 1 16,-1 13 2-16,4-10-3 16,0-4 0-16,0-8 1 15,0-4 0-15,0-6-7 16,3-3-3-16,1-3-34 15,-4-6-14 1,3-1-98 0,1-2-50-16,-1-4 103 15</inkml:trace>
  <inkml:trace contextRef="#ctx0" brushRef="#br0" timeOffset="37078.322">26557 10630 296 0,'-7'-9'110'0,"7"9"-86"0,-3-16 11 16,3 16 1-16,0-3-9 15,0-3 1-15,3 6 0 16,1 0 0-16,6 16-15 16,1-7 3-16,6 16 2 0,-2-3-4 0,9 12 2 15,-3 1-5 1,8 18 1-16,-5-9-3 0,8 9 2 16,-4-5-6-16,4-5-3 0,-7-5 1 15,3-3 2 1,-7-7-4-16,0-9-3 0,-3-1-6 15,0-8-2-15,-4-1-55 16,-7-3-24-16,0 1-93 16</inkml:trace>
  <inkml:trace contextRef="#ctx0" brushRef="#br0" timeOffset="38015.84">27612 10659 268 0,'-21'6'101'15,"21"-6"-78"-15,-4 9 15 0,4-9 2 0,4 7-7 16,-1-1 1-16,11-3-4 15,-3 0-1-15,14-3-16 16,-4 0-1-16,21-3 1 0,-3 0-3 0,14-3 0 16,-11 2-6-16,4 1-3 15,-7 3 2-15,-4 0 0 16,-3 0-12-16,-4 0-4 0,-3 0-45 16,0 0-19-16,-8 0-84 15</inkml:trace>
  <inkml:trace contextRef="#ctx0" brushRef="#br0" timeOffset="38572.94">28236 10010 236 0,'-21'-29'90'0,"21"29"-70"0,-3-31 17 0,-1 31 2 16,4-13-10-1,0 4 0-15,14-10-3 16,-3 4 1-16,24-1-15 16,-7 3 6-16,15 7 5 0,-8 3 1 15,4 19 1-15,-8-4-3 16,1 26-2-16,-7-4-2 16,-7 20 1-16,-4-11-10 15,-11 20-3-15,1-13-4 0,-11 38 1 16,0-19-2-16,-7 6-1 15,3-15 1-15,0 6-1 16,1-13 0-16,6 10 0 16,1-13-3-16,10 0 2 0,-4-9-1 15,15-10 0-15,-4-6 2 16,14-15 2 0,-7-1-1-16,18-9 2 15,-7 0-2-15,14-3-1 16,-7 3-6-16,7 0-1 15,-8 0-39-15,5 3-14 16,-8-3-25-16,4 0-8 16,-8-3-50-1</inkml:trace>
  <inkml:trace contextRef="#ctx0" brushRef="#br0" timeOffset="39172.899">29245 9862 248 0,'-14'0'93'0,"14"0"-72"0,-10-3 16 0,10 3 4 16,-7 0-7-16,3 0 3 15,-3 0-8-15,3 0-1 16,-3 3-15-16,0 0 1 0,-3 13 0 16,3-3-3-16,-4 24 1 15,4-2-7-15,-4 21-1 0,4-12-2 16,0 37-2-16,0-12 1 15,7 29-1-15,0-20 2 16,7 16 1-16,0-22 1 16,15 10 0-16,-5-20-2 15,29-8 1-15,-11-13 2 16,18-23 2 0,-10-5 1-16,13-16 2 15,-10-4-3-15,14-18 1 16,-11 3 1-16,4-37 5 15,-10 12 1-15,-8-32 0 16,-7 23-5-16,-17-32-2 0,-4 19-4 16,-29-25-3-16,5 16 0 15,-25 3 1-15,10 15-8 0,-32 7-3 16,11 9-11-16,-7 16-2 16,11 9-16-16,-7 28-3 15,10-9-20-15,-4 28-7 16,11-3-60-1,1 7-58-15,6-7 65 16</inkml:trace>
  <inkml:trace contextRef="#ctx0" brushRef="#br0" timeOffset="41074.596">23312 9295 184 0,'0'-51'71'0,"0"51"-55"0,7-34 15 0,-7 31 3 15,3-7-4-15,-3 1 0 16,4 9 2-16,-1-3 3 0,-3 12-19 16,0 1 2-16,0 21 2 0,0-6-5 15,0 60 2-15,0-19-4 32,0 87 0-32,0-37-7 15,0 110-4-15,0-60-1 16,4 123 1-16,-1-85-3 0,1 84 0 15,-1-75 1-15,-3 38 2 16,0-69 1-16,4 12 1 16,-4-49 0-16,3-4 0 15,1-32-5-15,3-11 1 0,0-20-2 16,7-12 0-16,-3-16 6 16,13-6 2-16,-2-7 0 15,23-5 1-15,-6-10-2 16,25 3 0-16,35 0-3 15,20-6 1-15,5-7-2 16,17-5-1 0,18-11 3-16,3-8 0 15,32-16-1-15,0-16-2 16,28-10 1-16,8-2-1 16,17 3 0-16,-4 3 0 15,8 3 0-15,52 0 2 0,-102 15 1 16,102-5 1-16,-24 8-5 15,-7 14 1-15,-18-1 0 0,0 3 2 16,-11-2-3-16,1-1-2 16,-82 4 2-16,92 2 2 15,-11 1 0-15,-21 15-1 16,-3 3 1-16,-28 1-1 16,-18 2 0-16,-1-2 2 15,-16-10-3-15,-22-10 0 0,-11-8 1 16,-6-11 0-16,-12-5-3 15,-9 6 2-15,-29 6 1 16,3 6 2-16,-20 7-1 16,-1 12-1-16,-10-3 1 15,-4 9 1-15,-10 1-3 16,-8-7 0 0,-6-3 1-16,-11-25 2 15,-14-16-3-15,-4-9 0 16,4 9 1-16,-25-75 2 15,-3 0-1-15,-4 3-1 0,-3-19-2 16,-1 1 1-16,1 5 1 16,0-12 2-16,-4-22-1 15,-4 7 2-15,-10-42-2 0,-10 4-1 16,-5-35-2-16,15 22 1 16,7 16-1-16,11 16 0 15,3 34 4-15,0 25 1 16,-3 31-1-16,-4 20-2 15,-3 8 1-15,-1 7 1 16,1 4-1 0,-1-8-1-16,4-5-2 15,-3-7 1-15,-8-3 1 16,-6 13 2-16,-4 12-1 16,3 10 2-16,4 12-4 15,-3 3 0-15,-1 10 1 16,-10 6 0-16,-11 0 0 15,11 3 0-15,3-3 0 0,-3-6 0 16,-7-3-3-16,-11-4 2 16,1 1 3-16,-1 5 1 15,-11-2-1-15,-17 15-2 0,4 10-2 16,-11 9 1-16,-28 16 1 16,3 6 0-16,-17 6 0 15,-8-9 0-15,-6 3 0 0,-15-6 2 16,4-10-3-16,-21-6-2 15,17 0 2-15,-17-6 2 16,17 3-2-16,-7 0 0 16,4 6 3-16,-3 10 1 15,-1 12-4-15,14 6 1 16,-10 1-2 0,18-10 0-16,10-6 0 15,-4-7 0-15,33-15-11 16,20-7-5-16,22-8-19 15,21-11-9-15,17 1-50 16,18-6-23-16,11-10-2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customXml" Target="../ink/ink3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7" y="1165000"/>
            <a:ext cx="8361229" cy="2098226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5.9 multiplication of monomials &amp; binomials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88023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032" y="2667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9043" y="1378527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(3x + 2)(x + 5)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F623AC4-732E-4ED2-9BF2-0F48A5F74DE4}"/>
                  </a:ext>
                </a:extLst>
              </p14:cNvPr>
              <p14:cNvContentPartPr/>
              <p14:nvPr/>
            </p14:nvContentPartPr>
            <p14:xfrm>
              <a:off x="4050000" y="293760"/>
              <a:ext cx="7704360" cy="3900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F623AC4-732E-4ED2-9BF2-0F48A5F74D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40640" y="284400"/>
                <a:ext cx="7723080" cy="391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7767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176645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4753" y="1388918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+ 5)(x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4)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D298909-1AFF-4CC3-B2BD-2098C28AAD82}"/>
                  </a:ext>
                </a:extLst>
              </p14:cNvPr>
              <p14:cNvContentPartPr/>
              <p14:nvPr/>
            </p14:nvContentPartPr>
            <p14:xfrm>
              <a:off x="3903840" y="577080"/>
              <a:ext cx="7276320" cy="4079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D298909-1AFF-4CC3-B2BD-2098C28AAD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94480" y="567720"/>
                <a:ext cx="7295040" cy="409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576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928" y="103909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4563" y="1274618"/>
                <a:ext cx="10390909" cy="44958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(4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+5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𝑚𝑛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)(2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𝑚𝑛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−4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𝑛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4563" y="1274618"/>
                <a:ext cx="10390909" cy="4495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4FD858-39DA-4073-B9A7-EC8803FE5260}"/>
                  </a:ext>
                </a:extLst>
              </p14:cNvPr>
              <p14:cNvContentPartPr/>
              <p14:nvPr/>
            </p14:nvContentPartPr>
            <p14:xfrm>
              <a:off x="2419200" y="180000"/>
              <a:ext cx="7413480" cy="3429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4FD858-39DA-4073-B9A7-EC8803FE526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9840" y="170640"/>
                <a:ext cx="7432200" cy="344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0026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1143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6481" y="1201882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(3x</a:t>
            </a:r>
            <a:r>
              <a:rPr lang="en-US" sz="7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+ 4)(5x</a:t>
            </a:r>
            <a:r>
              <a:rPr lang="en-US" sz="7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86784DF-34FE-4598-A641-E576983B7CA3}"/>
                  </a:ext>
                </a:extLst>
              </p14:cNvPr>
              <p14:cNvContentPartPr/>
              <p14:nvPr/>
            </p14:nvContentPartPr>
            <p14:xfrm>
              <a:off x="3703320" y="330120"/>
              <a:ext cx="5655600" cy="4125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86784DF-34FE-4598-A641-E576983B7C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3960" y="320760"/>
                <a:ext cx="5674320" cy="414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946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491" y="197427"/>
            <a:ext cx="11381509" cy="237951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MONOMIALS &amp; POLYNOMIALS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0491" y="2286000"/>
            <a:ext cx="112117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the Distributive Property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the Coefficients (Big Numbers)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the Exponents (Small Numbers) that have the same letter</a:t>
            </a:r>
          </a:p>
        </p:txBody>
      </p:sp>
    </p:spTree>
    <p:extLst>
      <p:ext uri="{BB962C8B-B14F-4D97-AF65-F5344CB8AC3E}">
        <p14:creationId xmlns:p14="http://schemas.microsoft.com/office/powerpoint/2010/main" val="36544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2" y="228600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2" y="1475509"/>
            <a:ext cx="9601200" cy="3581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2x(5x + 3)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4C04B27-17AB-4705-B33D-B2022ECD1C88}"/>
                  </a:ext>
                </a:extLst>
              </p14:cNvPr>
              <p14:cNvContentPartPr/>
              <p14:nvPr/>
            </p14:nvContentPartPr>
            <p14:xfrm>
              <a:off x="1419840" y="1326600"/>
              <a:ext cx="8147520" cy="2197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4C04B27-17AB-4705-B33D-B2022ECD1C8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0480" y="1317240"/>
                <a:ext cx="8166240" cy="221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505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446" y="259772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446" y="768927"/>
            <a:ext cx="9601200" cy="3581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</a:t>
            </a:r>
            <a:r>
              <a:rPr lang="en-US" sz="7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(3x + 2)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3F6EFC9-A5F5-4E0D-AE4A-96DAF18594A5}"/>
                  </a:ext>
                </a:extLst>
              </p14:cNvPr>
              <p14:cNvContentPartPr/>
              <p14:nvPr/>
            </p14:nvContentPartPr>
            <p14:xfrm>
              <a:off x="1446480" y="932760"/>
              <a:ext cx="9162360" cy="2049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3F6EFC9-A5F5-4E0D-AE4A-96DAF18594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7120" y="923400"/>
                <a:ext cx="9181080" cy="206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895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137" y="1905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104565"/>
              </p:ext>
            </p:extLst>
          </p:nvPr>
        </p:nvGraphicFramePr>
        <p:xfrm>
          <a:off x="987136" y="1364673"/>
          <a:ext cx="9206345" cy="16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180800" imgH="228600" progId="Equation.3">
                  <p:embed/>
                </p:oleObj>
              </mc:Choice>
              <mc:Fallback>
                <p:oleObj name="Equation" r:id="rId3" imgW="1180800" imgH="228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136" y="1364673"/>
                        <a:ext cx="9206345" cy="16590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E43F7C1-B18B-42D4-8260-5D68770E86C4}"/>
                  </a:ext>
                </a:extLst>
              </p14:cNvPr>
              <p14:cNvContentPartPr/>
              <p14:nvPr/>
            </p14:nvContentPartPr>
            <p14:xfrm>
              <a:off x="1549440" y="474480"/>
              <a:ext cx="7862760" cy="4199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E43F7C1-B18B-42D4-8260-5D68770E86C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40080" y="465120"/>
                <a:ext cx="7881480" cy="421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673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355" y="187037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3327" y="1672937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(4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+7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𝑥𝑦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−6)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3327" y="1672937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015974-8A04-4EDB-8A18-7017BFA5252C}"/>
                  </a:ext>
                </a:extLst>
              </p14:cNvPr>
              <p14:cNvContentPartPr/>
              <p14:nvPr/>
            </p14:nvContentPartPr>
            <p14:xfrm>
              <a:off x="2542680" y="618840"/>
              <a:ext cx="7504560" cy="3404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015974-8A04-4EDB-8A18-7017BFA525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33320" y="609480"/>
                <a:ext cx="7523280" cy="342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361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527" y="124691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Binomials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527" y="1330036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We will use the </a:t>
            </a:r>
            <a:r>
              <a:rPr lang="en-US" sz="4000" u="sng" dirty="0"/>
              <a:t>FOIL method</a:t>
            </a:r>
          </a:p>
          <a:p>
            <a:pPr>
              <a:buNone/>
            </a:pPr>
            <a:r>
              <a:rPr lang="en-US" sz="4000" dirty="0"/>
              <a:t>	F→ First terms</a:t>
            </a:r>
          </a:p>
          <a:p>
            <a:pPr>
              <a:buNone/>
            </a:pPr>
            <a:r>
              <a:rPr lang="en-US" sz="4000" dirty="0"/>
              <a:t>	O → Outer terms</a:t>
            </a:r>
          </a:p>
          <a:p>
            <a:pPr>
              <a:buNone/>
            </a:pPr>
            <a:r>
              <a:rPr lang="en-US" sz="4000" dirty="0"/>
              <a:t>	I → Inner terms</a:t>
            </a:r>
          </a:p>
          <a:p>
            <a:pPr>
              <a:buNone/>
            </a:pPr>
            <a:r>
              <a:rPr lang="en-US" sz="4000" dirty="0"/>
              <a:t>	L → Last terms</a:t>
            </a:r>
          </a:p>
          <a:p>
            <a:pPr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9E2BC25-0580-4661-A1F7-411857C33649}"/>
                  </a:ext>
                </a:extLst>
              </p14:cNvPr>
              <p14:cNvContentPartPr/>
              <p14:nvPr/>
            </p14:nvContentPartPr>
            <p14:xfrm>
              <a:off x="5187960" y="1812240"/>
              <a:ext cx="2712960" cy="2744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9E2BC25-0580-4661-A1F7-411857C336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8600" y="1802880"/>
                <a:ext cx="2731680" cy="276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90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2667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90" y="1420091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+ 6)(x – 6)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26D3008-E649-4B92-9648-1FBE81D35F1C}"/>
                  </a:ext>
                </a:extLst>
              </p14:cNvPr>
              <p14:cNvContentPartPr/>
              <p14:nvPr/>
            </p14:nvContentPartPr>
            <p14:xfrm>
              <a:off x="4086720" y="390960"/>
              <a:ext cx="4848120" cy="5277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26D3008-E649-4B92-9648-1FBE81D35F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77360" y="381600"/>
                <a:ext cx="4866840" cy="529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9237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609" y="238991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826" y="1627909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+ 3)(x – 2)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54A16C3-7055-464A-9203-996E872B3AB4}"/>
                  </a:ext>
                </a:extLst>
              </p14:cNvPr>
              <p14:cNvContentPartPr/>
              <p14:nvPr/>
            </p14:nvContentPartPr>
            <p14:xfrm>
              <a:off x="4575960" y="793800"/>
              <a:ext cx="6691680" cy="3104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54A16C3-7055-464A-9203-996E872B3A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66600" y="784440"/>
                <a:ext cx="6710400" cy="312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44978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</TotalTime>
  <Words>167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Franklin Gothic Book</vt:lpstr>
      <vt:lpstr>Crop</vt:lpstr>
      <vt:lpstr>Equation</vt:lpstr>
      <vt:lpstr>5.9 multiplication of monomials &amp; binomials</vt:lpstr>
      <vt:lpstr>MULTIPLYING  MONOMIALS &amp; POLYNOMIALS</vt:lpstr>
      <vt:lpstr>Example 1</vt:lpstr>
      <vt:lpstr>Example 2</vt:lpstr>
      <vt:lpstr>Example 3</vt:lpstr>
      <vt:lpstr>Example 4</vt:lpstr>
      <vt:lpstr>Multiplying Binomials</vt:lpstr>
      <vt:lpstr>Example 7</vt:lpstr>
      <vt:lpstr>Example 8</vt:lpstr>
      <vt:lpstr>Example 9</vt:lpstr>
      <vt:lpstr>Example 10</vt:lpstr>
      <vt:lpstr>Example 11</vt:lpstr>
      <vt:lpstr>Example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5.9 multiplication of monomials &amp; binomials</dc:title>
  <dc:creator>Michael Kuniega</dc:creator>
  <cp:lastModifiedBy>Michael Kuniega</cp:lastModifiedBy>
  <cp:revision>3</cp:revision>
  <dcterms:created xsi:type="dcterms:W3CDTF">2017-04-02T02:56:33Z</dcterms:created>
  <dcterms:modified xsi:type="dcterms:W3CDTF">2019-12-30T17:22:22Z</dcterms:modified>
</cp:coreProperties>
</file>